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1"/>
  </p:notesMasterIdLst>
  <p:sldIdLst>
    <p:sldId id="295" r:id="rId5"/>
    <p:sldId id="301" r:id="rId6"/>
    <p:sldId id="305" r:id="rId7"/>
    <p:sldId id="302" r:id="rId8"/>
    <p:sldId id="311" r:id="rId9"/>
    <p:sldId id="308" r:id="rId10"/>
    <p:sldId id="307" r:id="rId11"/>
    <p:sldId id="309" r:id="rId12"/>
    <p:sldId id="310" r:id="rId13"/>
    <p:sldId id="320" r:id="rId14"/>
    <p:sldId id="312" r:id="rId15"/>
    <p:sldId id="316" r:id="rId16"/>
    <p:sldId id="317" r:id="rId17"/>
    <p:sldId id="318" r:id="rId18"/>
    <p:sldId id="321" r:id="rId19"/>
    <p:sldId id="322" r:id="rId20"/>
    <p:sldId id="337" r:id="rId21"/>
    <p:sldId id="338" r:id="rId22"/>
    <p:sldId id="313" r:id="rId23"/>
    <p:sldId id="327" r:id="rId24"/>
    <p:sldId id="339" r:id="rId25"/>
    <p:sldId id="353" r:id="rId26"/>
    <p:sldId id="361" r:id="rId27"/>
    <p:sldId id="354" r:id="rId28"/>
    <p:sldId id="364" r:id="rId29"/>
    <p:sldId id="324" r:id="rId30"/>
    <p:sldId id="368" r:id="rId31"/>
    <p:sldId id="369" r:id="rId32"/>
    <p:sldId id="370" r:id="rId33"/>
    <p:sldId id="371" r:id="rId34"/>
    <p:sldId id="372" r:id="rId35"/>
    <p:sldId id="373" r:id="rId36"/>
    <p:sldId id="374" r:id="rId37"/>
    <p:sldId id="375" r:id="rId38"/>
    <p:sldId id="300" r:id="rId39"/>
    <p:sldId id="333" r:id="rId40"/>
    <p:sldId id="349" r:id="rId41"/>
    <p:sldId id="351" r:id="rId42"/>
    <p:sldId id="334" r:id="rId43"/>
    <p:sldId id="336" r:id="rId44"/>
    <p:sldId id="340" r:id="rId45"/>
    <p:sldId id="341" r:id="rId46"/>
    <p:sldId id="342" r:id="rId47"/>
    <p:sldId id="343" r:id="rId48"/>
    <p:sldId id="362" r:id="rId49"/>
    <p:sldId id="359" r:id="rId50"/>
    <p:sldId id="348" r:id="rId51"/>
    <p:sldId id="360" r:id="rId52"/>
    <p:sldId id="356" r:id="rId53"/>
    <p:sldId id="357" r:id="rId54"/>
    <p:sldId id="365" r:id="rId55"/>
    <p:sldId id="345" r:id="rId56"/>
    <p:sldId id="367" r:id="rId57"/>
    <p:sldId id="306" r:id="rId58"/>
    <p:sldId id="347" r:id="rId59"/>
    <p:sldId id="37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494949"/>
    <a:srgbClr val="666666"/>
    <a:srgbClr val="808080"/>
    <a:srgbClr val="262626"/>
    <a:srgbClr val="202020"/>
    <a:srgbClr val="5A62C3"/>
    <a:srgbClr val="7B83EB"/>
    <a:srgbClr val="F3F2F0"/>
    <a:srgbClr val="007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76B72B-11FA-441E-8BE9-8B7F7ADA6E4B}" v="17751" dt="2020-10-22T05:26:25.545"/>
    <p1510:client id="{5CBA489C-A08E-4D27-A150-339639ACB0A2}" v="3857" dt="2020-10-22T21:55:52.014"/>
    <p1510:client id="{7FCD3F9B-6142-4FBD-985D-01E9472A0F7B}" v="11800" dt="2020-10-22T20:29:38.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att, Dewayne" userId="8a2071db-2511-41a2-a842-71d9e192f529" providerId="ADAL" clId="{7FCD3F9B-6142-4FBD-985D-01E9472A0F7B}"/>
    <pc:docChg chg="undo redo custSel addSld delSld modSld sldOrd delMainMaster modMainMaster">
      <pc:chgData name="Hyatt, Dewayne" userId="8a2071db-2511-41a2-a842-71d9e192f529" providerId="ADAL" clId="{7FCD3F9B-6142-4FBD-985D-01E9472A0F7B}" dt="2020-10-22T20:29:38.926" v="13449" actId="20577"/>
      <pc:docMkLst>
        <pc:docMk/>
      </pc:docMkLst>
      <pc:sldChg chg="new del">
        <pc:chgData name="Hyatt, Dewayne" userId="8a2071db-2511-41a2-a842-71d9e192f529" providerId="ADAL" clId="{7FCD3F9B-6142-4FBD-985D-01E9472A0F7B}" dt="2020-10-13T21:15:12.388" v="10" actId="47"/>
        <pc:sldMkLst>
          <pc:docMk/>
          <pc:sldMk cId="265510545" sldId="256"/>
        </pc:sldMkLst>
      </pc:sldChg>
      <pc:sldChg chg="addSp delSp modSp add mod ord addAnim delAnim modAnim modNotesTx">
        <pc:chgData name="Hyatt, Dewayne" userId="8a2071db-2511-41a2-a842-71d9e192f529" providerId="ADAL" clId="{7FCD3F9B-6142-4FBD-985D-01E9472A0F7B}" dt="2020-10-22T20:29:38.926" v="13449" actId="20577"/>
        <pc:sldMkLst>
          <pc:docMk/>
          <pc:sldMk cId="3608120219" sldId="295"/>
        </pc:sldMkLst>
        <pc:spChg chg="add mod modVis">
          <ac:chgData name="Hyatt, Dewayne" userId="8a2071db-2511-41a2-a842-71d9e192f529" providerId="ADAL" clId="{7FCD3F9B-6142-4FBD-985D-01E9472A0F7B}" dt="2020-10-17T02:02:40.782" v="4186" actId="692"/>
          <ac:spMkLst>
            <pc:docMk/>
            <pc:sldMk cId="3608120219" sldId="295"/>
            <ac:spMk id="2" creationId="{102A77B9-D6A3-4DDC-BA3D-8697D048F1E1}"/>
          </ac:spMkLst>
        </pc:spChg>
        <pc:spChg chg="del">
          <ac:chgData name="Hyatt, Dewayne" userId="8a2071db-2511-41a2-a842-71d9e192f529" providerId="ADAL" clId="{7FCD3F9B-6142-4FBD-985D-01E9472A0F7B}" dt="2020-10-13T21:14:50.212" v="4" actId="478"/>
          <ac:spMkLst>
            <pc:docMk/>
            <pc:sldMk cId="3608120219" sldId="295"/>
            <ac:spMk id="2" creationId="{A23C08E9-A1A8-4783-9150-1DCDC205BEEE}"/>
          </ac:spMkLst>
        </pc:spChg>
        <pc:spChg chg="del">
          <ac:chgData name="Hyatt, Dewayne" userId="8a2071db-2511-41a2-a842-71d9e192f529" providerId="ADAL" clId="{7FCD3F9B-6142-4FBD-985D-01E9472A0F7B}" dt="2020-10-13T21:14:52.127" v="5" actId="478"/>
          <ac:spMkLst>
            <pc:docMk/>
            <pc:sldMk cId="3608120219" sldId="295"/>
            <ac:spMk id="3" creationId="{14CD3FDC-0353-4321-A743-AF0286611F23}"/>
          </ac:spMkLst>
        </pc:spChg>
        <pc:spChg chg="del mod">
          <ac:chgData name="Hyatt, Dewayne" userId="8a2071db-2511-41a2-a842-71d9e192f529" providerId="ADAL" clId="{7FCD3F9B-6142-4FBD-985D-01E9472A0F7B}" dt="2020-10-13T21:14:53.404" v="7" actId="478"/>
          <ac:spMkLst>
            <pc:docMk/>
            <pc:sldMk cId="3608120219" sldId="295"/>
            <ac:spMk id="4" creationId="{E499459D-804F-4838-BE02-5881E019A3FA}"/>
          </ac:spMkLst>
        </pc:spChg>
        <pc:spChg chg="add del mod ord">
          <ac:chgData name="Hyatt, Dewayne" userId="8a2071db-2511-41a2-a842-71d9e192f529" providerId="ADAL" clId="{7FCD3F9B-6142-4FBD-985D-01E9472A0F7B}" dt="2020-10-14T18:35:19.812" v="266" actId="478"/>
          <ac:spMkLst>
            <pc:docMk/>
            <pc:sldMk cId="3608120219" sldId="295"/>
            <ac:spMk id="5" creationId="{512938F7-571F-482D-815A-0981E45E0F84}"/>
          </ac:spMkLst>
        </pc:spChg>
        <pc:spChg chg="del mod">
          <ac:chgData name="Hyatt, Dewayne" userId="8a2071db-2511-41a2-a842-71d9e192f529" providerId="ADAL" clId="{7FCD3F9B-6142-4FBD-985D-01E9472A0F7B}" dt="2020-10-13T21:15:06.242" v="9" actId="478"/>
          <ac:spMkLst>
            <pc:docMk/>
            <pc:sldMk cId="3608120219" sldId="295"/>
            <ac:spMk id="7" creationId="{8A69C61C-FA96-4285-B07C-67207D096262}"/>
          </ac:spMkLst>
        </pc:spChg>
        <pc:spChg chg="add mod">
          <ac:chgData name="Hyatt, Dewayne" userId="8a2071db-2511-41a2-a842-71d9e192f529" providerId="ADAL" clId="{7FCD3F9B-6142-4FBD-985D-01E9472A0F7B}" dt="2020-10-19T20:09:52.115" v="7675" actId="14100"/>
          <ac:spMkLst>
            <pc:docMk/>
            <pc:sldMk cId="3608120219" sldId="295"/>
            <ac:spMk id="7" creationId="{E030A6E4-18A5-41C0-A017-0DEFC9C47051}"/>
          </ac:spMkLst>
        </pc:spChg>
        <pc:spChg chg="mod">
          <ac:chgData name="Hyatt, Dewayne" userId="8a2071db-2511-41a2-a842-71d9e192f529" providerId="ADAL" clId="{7FCD3F9B-6142-4FBD-985D-01E9472A0F7B}" dt="2020-10-13T21:26:14.971" v="13"/>
          <ac:spMkLst>
            <pc:docMk/>
            <pc:sldMk cId="3608120219" sldId="295"/>
            <ac:spMk id="8" creationId="{D5BD2B47-76FC-4977-9BAE-CC7B34F1646B}"/>
          </ac:spMkLst>
        </pc:spChg>
        <pc:spChg chg="mod">
          <ac:chgData name="Hyatt, Dewayne" userId="8a2071db-2511-41a2-a842-71d9e192f529" providerId="ADAL" clId="{7FCD3F9B-6142-4FBD-985D-01E9472A0F7B}" dt="2020-10-13T21:26:14.971" v="13"/>
          <ac:spMkLst>
            <pc:docMk/>
            <pc:sldMk cId="3608120219" sldId="295"/>
            <ac:spMk id="9" creationId="{08949C36-614D-403C-B3DB-0D755E10761F}"/>
          </ac:spMkLst>
        </pc:spChg>
        <pc:spChg chg="mod">
          <ac:chgData name="Hyatt, Dewayne" userId="8a2071db-2511-41a2-a842-71d9e192f529" providerId="ADAL" clId="{7FCD3F9B-6142-4FBD-985D-01E9472A0F7B}" dt="2020-10-13T21:26:14.971" v="13"/>
          <ac:spMkLst>
            <pc:docMk/>
            <pc:sldMk cId="3608120219" sldId="295"/>
            <ac:spMk id="10" creationId="{944949B8-3EE6-4810-AEC9-BC193FEAE2DD}"/>
          </ac:spMkLst>
        </pc:spChg>
        <pc:spChg chg="mod">
          <ac:chgData name="Hyatt, Dewayne" userId="8a2071db-2511-41a2-a842-71d9e192f529" providerId="ADAL" clId="{7FCD3F9B-6142-4FBD-985D-01E9472A0F7B}" dt="2020-10-13T21:26:14.971" v="13"/>
          <ac:spMkLst>
            <pc:docMk/>
            <pc:sldMk cId="3608120219" sldId="295"/>
            <ac:spMk id="11" creationId="{44E61BAD-F869-4642-BDAB-A6CFD4B16944}"/>
          </ac:spMkLst>
        </pc:spChg>
        <pc:spChg chg="mod">
          <ac:chgData name="Hyatt, Dewayne" userId="8a2071db-2511-41a2-a842-71d9e192f529" providerId="ADAL" clId="{7FCD3F9B-6142-4FBD-985D-01E9472A0F7B}" dt="2020-10-13T21:26:14.971" v="13"/>
          <ac:spMkLst>
            <pc:docMk/>
            <pc:sldMk cId="3608120219" sldId="295"/>
            <ac:spMk id="12" creationId="{2643B953-135E-4379-92E0-4069362FA121}"/>
          </ac:spMkLst>
        </pc:spChg>
        <pc:spChg chg="mod">
          <ac:chgData name="Hyatt, Dewayne" userId="8a2071db-2511-41a2-a842-71d9e192f529" providerId="ADAL" clId="{7FCD3F9B-6142-4FBD-985D-01E9472A0F7B}" dt="2020-10-13T21:26:14.971" v="13"/>
          <ac:spMkLst>
            <pc:docMk/>
            <pc:sldMk cId="3608120219" sldId="295"/>
            <ac:spMk id="13" creationId="{2E68C1BA-BEFA-4681-9C53-4761CBD38C82}"/>
          </ac:spMkLst>
        </pc:spChg>
        <pc:spChg chg="mod">
          <ac:chgData name="Hyatt, Dewayne" userId="8a2071db-2511-41a2-a842-71d9e192f529" providerId="ADAL" clId="{7FCD3F9B-6142-4FBD-985D-01E9472A0F7B}" dt="2020-10-13T21:26:14.971" v="13"/>
          <ac:spMkLst>
            <pc:docMk/>
            <pc:sldMk cId="3608120219" sldId="295"/>
            <ac:spMk id="14" creationId="{3C0817E1-EDB2-4D5A-BC89-27BE750D7727}"/>
          </ac:spMkLst>
        </pc:spChg>
        <pc:spChg chg="mod">
          <ac:chgData name="Hyatt, Dewayne" userId="8a2071db-2511-41a2-a842-71d9e192f529" providerId="ADAL" clId="{7FCD3F9B-6142-4FBD-985D-01E9472A0F7B}" dt="2020-10-13T21:26:14.971" v="13"/>
          <ac:spMkLst>
            <pc:docMk/>
            <pc:sldMk cId="3608120219" sldId="295"/>
            <ac:spMk id="15" creationId="{3C43CE37-5318-4E5C-BA64-09E60AA58A75}"/>
          </ac:spMkLst>
        </pc:spChg>
        <pc:spChg chg="mod">
          <ac:chgData name="Hyatt, Dewayne" userId="8a2071db-2511-41a2-a842-71d9e192f529" providerId="ADAL" clId="{7FCD3F9B-6142-4FBD-985D-01E9472A0F7B}" dt="2020-10-13T21:26:14.971" v="13"/>
          <ac:spMkLst>
            <pc:docMk/>
            <pc:sldMk cId="3608120219" sldId="295"/>
            <ac:spMk id="16" creationId="{17D4001D-1EC1-410B-AD04-E7ED3C4E62C5}"/>
          </ac:spMkLst>
        </pc:spChg>
        <pc:spChg chg="mod">
          <ac:chgData name="Hyatt, Dewayne" userId="8a2071db-2511-41a2-a842-71d9e192f529" providerId="ADAL" clId="{7FCD3F9B-6142-4FBD-985D-01E9472A0F7B}" dt="2020-10-13T21:26:14.971" v="13"/>
          <ac:spMkLst>
            <pc:docMk/>
            <pc:sldMk cId="3608120219" sldId="295"/>
            <ac:spMk id="17" creationId="{801CE050-2D58-4F27-97AD-CC40BDBA8106}"/>
          </ac:spMkLst>
        </pc:spChg>
        <pc:spChg chg="mod">
          <ac:chgData name="Hyatt, Dewayne" userId="8a2071db-2511-41a2-a842-71d9e192f529" providerId="ADAL" clId="{7FCD3F9B-6142-4FBD-985D-01E9472A0F7B}" dt="2020-10-13T21:26:14.971" v="13"/>
          <ac:spMkLst>
            <pc:docMk/>
            <pc:sldMk cId="3608120219" sldId="295"/>
            <ac:spMk id="18" creationId="{2B2AEA7D-8043-491C-A502-C19C2FC44631}"/>
          </ac:spMkLst>
        </pc:spChg>
        <pc:spChg chg="mod">
          <ac:chgData name="Hyatt, Dewayne" userId="8a2071db-2511-41a2-a842-71d9e192f529" providerId="ADAL" clId="{7FCD3F9B-6142-4FBD-985D-01E9472A0F7B}" dt="2020-10-13T21:26:14.971" v="13"/>
          <ac:spMkLst>
            <pc:docMk/>
            <pc:sldMk cId="3608120219" sldId="295"/>
            <ac:spMk id="19" creationId="{FA4D51FD-7EF1-4831-93B2-2B4D1640B48E}"/>
          </ac:spMkLst>
        </pc:spChg>
        <pc:spChg chg="mod">
          <ac:chgData name="Hyatt, Dewayne" userId="8a2071db-2511-41a2-a842-71d9e192f529" providerId="ADAL" clId="{7FCD3F9B-6142-4FBD-985D-01E9472A0F7B}" dt="2020-10-13T21:26:14.971" v="13"/>
          <ac:spMkLst>
            <pc:docMk/>
            <pc:sldMk cId="3608120219" sldId="295"/>
            <ac:spMk id="20" creationId="{C67FF4C3-6C49-48CE-83EF-00778A65F649}"/>
          </ac:spMkLst>
        </pc:spChg>
        <pc:spChg chg="mod">
          <ac:chgData name="Hyatt, Dewayne" userId="8a2071db-2511-41a2-a842-71d9e192f529" providerId="ADAL" clId="{7FCD3F9B-6142-4FBD-985D-01E9472A0F7B}" dt="2020-10-13T21:26:14.971" v="13"/>
          <ac:spMkLst>
            <pc:docMk/>
            <pc:sldMk cId="3608120219" sldId="295"/>
            <ac:spMk id="21" creationId="{19BE6083-47CC-46B8-B911-B58418E7092E}"/>
          </ac:spMkLst>
        </pc:spChg>
        <pc:spChg chg="mod">
          <ac:chgData name="Hyatt, Dewayne" userId="8a2071db-2511-41a2-a842-71d9e192f529" providerId="ADAL" clId="{7FCD3F9B-6142-4FBD-985D-01E9472A0F7B}" dt="2020-10-13T21:26:14.971" v="13"/>
          <ac:spMkLst>
            <pc:docMk/>
            <pc:sldMk cId="3608120219" sldId="295"/>
            <ac:spMk id="22" creationId="{71A0990D-01F2-4DB7-B25B-A4CCF791CE95}"/>
          </ac:spMkLst>
        </pc:spChg>
        <pc:spChg chg="add mod">
          <ac:chgData name="Hyatt, Dewayne" userId="8a2071db-2511-41a2-a842-71d9e192f529" providerId="ADAL" clId="{7FCD3F9B-6142-4FBD-985D-01E9472A0F7B}" dt="2020-10-19T20:09:33.682" v="7661" actId="1035"/>
          <ac:spMkLst>
            <pc:docMk/>
            <pc:sldMk cId="3608120219" sldId="295"/>
            <ac:spMk id="25" creationId="{E2C90786-483A-4497-A86D-0F1E2F6FDE7B}"/>
          </ac:spMkLst>
        </pc:spChg>
        <pc:grpChg chg="add del mod modVis">
          <ac:chgData name="Hyatt, Dewayne" userId="8a2071db-2511-41a2-a842-71d9e192f529" providerId="ADAL" clId="{7FCD3F9B-6142-4FBD-985D-01E9472A0F7B}" dt="2020-10-19T20:09:08.516" v="7644" actId="1076"/>
          <ac:grpSpMkLst>
            <pc:docMk/>
            <pc:sldMk cId="3608120219" sldId="295"/>
            <ac:grpSpMk id="6" creationId="{20CC3445-84DF-4FF5-A71C-84A33C34D0F2}"/>
          </ac:grpSpMkLst>
        </pc:grpChg>
        <pc:picChg chg="add del mod ord">
          <ac:chgData name="Hyatt, Dewayne" userId="8a2071db-2511-41a2-a842-71d9e192f529" providerId="ADAL" clId="{7FCD3F9B-6142-4FBD-985D-01E9472A0F7B}" dt="2020-10-14T18:35:16.427" v="265" actId="478"/>
          <ac:picMkLst>
            <pc:docMk/>
            <pc:sldMk cId="3608120219" sldId="295"/>
            <ac:picMk id="4" creationId="{1B237D02-1029-4BE6-A193-5917418841A8}"/>
          </ac:picMkLst>
        </pc:picChg>
        <pc:picChg chg="add del mod">
          <ac:chgData name="Hyatt, Dewayne" userId="8a2071db-2511-41a2-a842-71d9e192f529" providerId="ADAL" clId="{7FCD3F9B-6142-4FBD-985D-01E9472A0F7B}" dt="2020-10-16T16:20:58.696" v="1749" actId="478"/>
          <ac:picMkLst>
            <pc:docMk/>
            <pc:sldMk cId="3608120219" sldId="295"/>
            <ac:picMk id="27" creationId="{FD837E6F-223D-4BB1-A636-07A515F838F6}"/>
          </ac:picMkLst>
        </pc:picChg>
        <pc:picChg chg="add mod">
          <ac:chgData name="Hyatt, Dewayne" userId="8a2071db-2511-41a2-a842-71d9e192f529" providerId="ADAL" clId="{7FCD3F9B-6142-4FBD-985D-01E9472A0F7B}" dt="2020-10-19T20:09:42.152" v="7671" actId="14100"/>
          <ac:picMkLst>
            <pc:docMk/>
            <pc:sldMk cId="3608120219" sldId="295"/>
            <ac:picMk id="29" creationId="{E26CD408-1CD0-4E2E-97F2-DF6526F5499C}"/>
          </ac:picMkLst>
        </pc:picChg>
      </pc:sldChg>
      <pc:sldChg chg="new del">
        <pc:chgData name="Hyatt, Dewayne" userId="8a2071db-2511-41a2-a842-71d9e192f529" providerId="ADAL" clId="{7FCD3F9B-6142-4FBD-985D-01E9472A0F7B}" dt="2020-10-13T21:16:50.496" v="12" actId="2696"/>
        <pc:sldMkLst>
          <pc:docMk/>
          <pc:sldMk cId="598239840" sldId="296"/>
        </pc:sldMkLst>
      </pc:sldChg>
      <pc:sldChg chg="addSp delSp new del mod modClrScheme modShow chgLayout">
        <pc:chgData name="Hyatt, Dewayne" userId="8a2071db-2511-41a2-a842-71d9e192f529" providerId="ADAL" clId="{7FCD3F9B-6142-4FBD-985D-01E9472A0F7B}" dt="2020-10-15T21:30:25.361" v="1730" actId="2696"/>
        <pc:sldMkLst>
          <pc:docMk/>
          <pc:sldMk cId="3100456651" sldId="296"/>
        </pc:sldMkLst>
        <pc:spChg chg="del">
          <ac:chgData name="Hyatt, Dewayne" userId="8a2071db-2511-41a2-a842-71d9e192f529" providerId="ADAL" clId="{7FCD3F9B-6142-4FBD-985D-01E9472A0F7B}" dt="2020-10-13T21:27:07.991" v="19" actId="700"/>
          <ac:spMkLst>
            <pc:docMk/>
            <pc:sldMk cId="3100456651" sldId="296"/>
            <ac:spMk id="2" creationId="{E1DF3CD8-15AD-48E8-8267-BF662CB43CBA}"/>
          </ac:spMkLst>
        </pc:spChg>
        <pc:spChg chg="del">
          <ac:chgData name="Hyatt, Dewayne" userId="8a2071db-2511-41a2-a842-71d9e192f529" providerId="ADAL" clId="{7FCD3F9B-6142-4FBD-985D-01E9472A0F7B}" dt="2020-10-13T21:27:07.991" v="19" actId="700"/>
          <ac:spMkLst>
            <pc:docMk/>
            <pc:sldMk cId="3100456651" sldId="296"/>
            <ac:spMk id="3" creationId="{4BA2B902-26AF-4FE0-97CD-6140CC43A3A9}"/>
          </ac:spMkLst>
        </pc:spChg>
        <pc:picChg chg="add">
          <ac:chgData name="Hyatt, Dewayne" userId="8a2071db-2511-41a2-a842-71d9e192f529" providerId="ADAL" clId="{7FCD3F9B-6142-4FBD-985D-01E9472A0F7B}" dt="2020-10-13T21:27:08.436" v="20" actId="22"/>
          <ac:picMkLst>
            <pc:docMk/>
            <pc:sldMk cId="3100456651" sldId="296"/>
            <ac:picMk id="5" creationId="{07C36F93-F3C5-4D98-A346-292024EFEA76}"/>
          </ac:picMkLst>
        </pc:picChg>
      </pc:sldChg>
      <pc:sldChg chg="del">
        <pc:chgData name="Hyatt, Dewayne" userId="8a2071db-2511-41a2-a842-71d9e192f529" providerId="ADAL" clId="{7FCD3F9B-6142-4FBD-985D-01E9472A0F7B}" dt="2020-10-16T20:06:45.939" v="3025" actId="2696"/>
        <pc:sldMkLst>
          <pc:docMk/>
          <pc:sldMk cId="1929401598" sldId="297"/>
        </pc:sldMkLst>
      </pc:sldChg>
      <pc:sldChg chg="delSp modSp del mod">
        <pc:chgData name="Hyatt, Dewayne" userId="8a2071db-2511-41a2-a842-71d9e192f529" providerId="ADAL" clId="{7FCD3F9B-6142-4FBD-985D-01E9472A0F7B}" dt="2020-10-16T21:06:05.022" v="3785" actId="2696"/>
        <pc:sldMkLst>
          <pc:docMk/>
          <pc:sldMk cId="2424174942" sldId="298"/>
        </pc:sldMkLst>
        <pc:picChg chg="del mod">
          <ac:chgData name="Hyatt, Dewayne" userId="8a2071db-2511-41a2-a842-71d9e192f529" providerId="ADAL" clId="{7FCD3F9B-6142-4FBD-985D-01E9472A0F7B}" dt="2020-10-16T20:09:20.552" v="3029" actId="21"/>
          <ac:picMkLst>
            <pc:docMk/>
            <pc:sldMk cId="2424174942" sldId="298"/>
            <ac:picMk id="3" creationId="{0C4C9912-5B42-4F34-95A0-676A4790793F}"/>
          </ac:picMkLst>
        </pc:picChg>
      </pc:sldChg>
      <pc:sldChg chg="addSp delSp modSp del mod ord delAnim modAnim modNotesTx">
        <pc:chgData name="Hyatt, Dewayne" userId="8a2071db-2511-41a2-a842-71d9e192f529" providerId="ADAL" clId="{7FCD3F9B-6142-4FBD-985D-01E9472A0F7B}" dt="2020-10-21T20:54:19.851" v="12248" actId="47"/>
        <pc:sldMkLst>
          <pc:docMk/>
          <pc:sldMk cId="3380232791" sldId="299"/>
        </pc:sldMkLst>
        <pc:spChg chg="add del mod ord modVis">
          <ac:chgData name="Hyatt, Dewayne" userId="8a2071db-2511-41a2-a842-71d9e192f529" providerId="ADAL" clId="{7FCD3F9B-6142-4FBD-985D-01E9472A0F7B}" dt="2020-10-18T03:24:52.054" v="7017" actId="478"/>
          <ac:spMkLst>
            <pc:docMk/>
            <pc:sldMk cId="3380232791" sldId="299"/>
            <ac:spMk id="5" creationId="{1779BA2C-D65E-487F-B8D0-051F34221854}"/>
          </ac:spMkLst>
        </pc:spChg>
        <pc:spChg chg="add ord">
          <ac:chgData name="Hyatt, Dewayne" userId="8a2071db-2511-41a2-a842-71d9e192f529" providerId="ADAL" clId="{7FCD3F9B-6142-4FBD-985D-01E9472A0F7B}" dt="2020-10-16T21:03:12.348" v="3718" actId="13244"/>
          <ac:spMkLst>
            <pc:docMk/>
            <pc:sldMk cId="3380232791" sldId="299"/>
            <ac:spMk id="7" creationId="{12D276C3-7725-45B7-9BF9-B95B21C03080}"/>
          </ac:spMkLst>
        </pc:spChg>
        <pc:spChg chg="add ord">
          <ac:chgData name="Hyatt, Dewayne" userId="8a2071db-2511-41a2-a842-71d9e192f529" providerId="ADAL" clId="{7FCD3F9B-6142-4FBD-985D-01E9472A0F7B}" dt="2020-10-16T21:03:12.348" v="3718" actId="13244"/>
          <ac:spMkLst>
            <pc:docMk/>
            <pc:sldMk cId="3380232791" sldId="299"/>
            <ac:spMk id="9" creationId="{E2EEC926-6CCD-4FC1-9E51-B919D25FA17F}"/>
          </ac:spMkLst>
        </pc:spChg>
        <pc:picChg chg="mod modVis">
          <ac:chgData name="Hyatt, Dewayne" userId="8a2071db-2511-41a2-a842-71d9e192f529" providerId="ADAL" clId="{7FCD3F9B-6142-4FBD-985D-01E9472A0F7B}" dt="2020-10-16T21:03:04.538" v="3717" actId="33935"/>
          <ac:picMkLst>
            <pc:docMk/>
            <pc:sldMk cId="3380232791" sldId="299"/>
            <ac:picMk id="3" creationId="{D735E874-8C3E-4861-8D27-C6C9B70013D4}"/>
          </ac:picMkLst>
        </pc:picChg>
        <pc:picChg chg="add del mod modVis">
          <ac:chgData name="Hyatt, Dewayne" userId="8a2071db-2511-41a2-a842-71d9e192f529" providerId="ADAL" clId="{7FCD3F9B-6142-4FBD-985D-01E9472A0F7B}" dt="2020-10-18T03:24:52.972" v="7018" actId="478"/>
          <ac:picMkLst>
            <pc:docMk/>
            <pc:sldMk cId="3380232791" sldId="299"/>
            <ac:picMk id="4" creationId="{BDB3C10F-7D15-4BF7-87A6-C6C82E70B42D}"/>
          </ac:picMkLst>
        </pc:picChg>
      </pc:sldChg>
      <pc:sldChg chg="addSp modSp mod ord modAnim">
        <pc:chgData name="Hyatt, Dewayne" userId="8a2071db-2511-41a2-a842-71d9e192f529" providerId="ADAL" clId="{7FCD3F9B-6142-4FBD-985D-01E9472A0F7B}" dt="2020-10-18T03:24:38.822" v="7016" actId="14100"/>
        <pc:sldMkLst>
          <pc:docMk/>
          <pc:sldMk cId="4144146835" sldId="300"/>
        </pc:sldMkLst>
        <pc:spChg chg="add">
          <ac:chgData name="Hyatt, Dewayne" userId="8a2071db-2511-41a2-a842-71d9e192f529" providerId="ADAL" clId="{7FCD3F9B-6142-4FBD-985D-01E9472A0F7B}" dt="2020-10-16T21:02:52.057" v="3714" actId="22"/>
          <ac:spMkLst>
            <pc:docMk/>
            <pc:sldMk cId="4144146835" sldId="300"/>
            <ac:spMk id="2" creationId="{216BFA23-A8B9-44FE-8449-50CBC6C883DE}"/>
          </ac:spMkLst>
        </pc:spChg>
        <pc:spChg chg="add">
          <ac:chgData name="Hyatt, Dewayne" userId="8a2071db-2511-41a2-a842-71d9e192f529" providerId="ADAL" clId="{7FCD3F9B-6142-4FBD-985D-01E9472A0F7B}" dt="2020-10-16T21:02:52.057" v="3714" actId="22"/>
          <ac:spMkLst>
            <pc:docMk/>
            <pc:sldMk cId="4144146835" sldId="300"/>
            <ac:spMk id="6" creationId="{474262EF-1C07-470B-AACD-C86D7DAB9865}"/>
          </ac:spMkLst>
        </pc:spChg>
        <pc:spChg chg="add mod">
          <ac:chgData name="Hyatt, Dewayne" userId="8a2071db-2511-41a2-a842-71d9e192f529" providerId="ADAL" clId="{7FCD3F9B-6142-4FBD-985D-01E9472A0F7B}" dt="2020-10-16T21:04:26.356" v="3777" actId="207"/>
          <ac:spMkLst>
            <pc:docMk/>
            <pc:sldMk cId="4144146835" sldId="300"/>
            <ac:spMk id="7" creationId="{56FC45F0-3C96-4D58-927B-B78156E19F42}"/>
          </ac:spMkLst>
        </pc:spChg>
        <pc:spChg chg="add mod">
          <ac:chgData name="Hyatt, Dewayne" userId="8a2071db-2511-41a2-a842-71d9e192f529" providerId="ADAL" clId="{7FCD3F9B-6142-4FBD-985D-01E9472A0F7B}" dt="2020-10-18T03:24:38.822" v="7016" actId="14100"/>
          <ac:spMkLst>
            <pc:docMk/>
            <pc:sldMk cId="4144146835" sldId="300"/>
            <ac:spMk id="8" creationId="{0050BD57-F397-4CE6-9927-AAB6093A9F08}"/>
          </ac:spMkLst>
        </pc:spChg>
        <pc:spChg chg="add mod ord">
          <ac:chgData name="Hyatt, Dewayne" userId="8a2071db-2511-41a2-a842-71d9e192f529" providerId="ADAL" clId="{7FCD3F9B-6142-4FBD-985D-01E9472A0F7B}" dt="2020-10-16T21:04:56.689" v="3783" actId="207"/>
          <ac:spMkLst>
            <pc:docMk/>
            <pc:sldMk cId="4144146835" sldId="300"/>
            <ac:spMk id="9" creationId="{0C32F928-901B-4AEA-B80B-A40366108F8D}"/>
          </ac:spMkLst>
        </pc:spChg>
        <pc:grpChg chg="add">
          <ac:chgData name="Hyatt, Dewayne" userId="8a2071db-2511-41a2-a842-71d9e192f529" providerId="ADAL" clId="{7FCD3F9B-6142-4FBD-985D-01E9472A0F7B}" dt="2020-10-16T21:05:14.406" v="3784" actId="164"/>
          <ac:grpSpMkLst>
            <pc:docMk/>
            <pc:sldMk cId="4144146835" sldId="300"/>
            <ac:grpSpMk id="10" creationId="{498832FD-ACC9-4DED-9114-64C37B210C6E}"/>
          </ac:grpSpMkLst>
        </pc:grpChg>
        <pc:picChg chg="mod ord modVis">
          <ac:chgData name="Hyatt, Dewayne" userId="8a2071db-2511-41a2-a842-71d9e192f529" providerId="ADAL" clId="{7FCD3F9B-6142-4FBD-985D-01E9472A0F7B}" dt="2020-10-16T21:03:01.565" v="3716" actId="13244"/>
          <ac:picMkLst>
            <pc:docMk/>
            <pc:sldMk cId="4144146835" sldId="300"/>
            <ac:picMk id="3" creationId="{AE315E86-107B-475C-9D0F-A253F00C87D9}"/>
          </ac:picMkLst>
        </pc:picChg>
        <pc:picChg chg="add mod">
          <ac:chgData name="Hyatt, Dewayne" userId="8a2071db-2511-41a2-a842-71d9e192f529" providerId="ADAL" clId="{7FCD3F9B-6142-4FBD-985D-01E9472A0F7B}" dt="2020-10-18T03:24:38.822" v="7016" actId="14100"/>
          <ac:picMkLst>
            <pc:docMk/>
            <pc:sldMk cId="4144146835" sldId="300"/>
            <ac:picMk id="11" creationId="{14274868-EBEF-49A6-8441-99CFE12FFD06}"/>
          </ac:picMkLst>
        </pc:picChg>
      </pc:sldChg>
      <pc:sldChg chg="addSp modSp new mod modTransition modNotesTx">
        <pc:chgData name="Hyatt, Dewayne" userId="8a2071db-2511-41a2-a842-71d9e192f529" providerId="ADAL" clId="{7FCD3F9B-6142-4FBD-985D-01E9472A0F7B}" dt="2020-10-20T15:42:09.436" v="8875" actId="20577"/>
        <pc:sldMkLst>
          <pc:docMk/>
          <pc:sldMk cId="3906530573" sldId="301"/>
        </pc:sldMkLst>
        <pc:spChg chg="add mod">
          <ac:chgData name="Hyatt, Dewayne" userId="8a2071db-2511-41a2-a842-71d9e192f529" providerId="ADAL" clId="{7FCD3F9B-6142-4FBD-985D-01E9472A0F7B}" dt="2020-10-14T19:33:57.336" v="552" actId="20577"/>
          <ac:spMkLst>
            <pc:docMk/>
            <pc:sldMk cId="3906530573" sldId="301"/>
            <ac:spMk id="3" creationId="{6F726059-C16F-4F9D-AACA-4EAB94B7CDFF}"/>
          </ac:spMkLst>
        </pc:spChg>
      </pc:sldChg>
      <pc:sldChg chg="addSp modSp add mod modTransition modAnim modNotesTx">
        <pc:chgData name="Hyatt, Dewayne" userId="8a2071db-2511-41a2-a842-71d9e192f529" providerId="ADAL" clId="{7FCD3F9B-6142-4FBD-985D-01E9472A0F7B}" dt="2020-10-20T15:24:42.936" v="8873" actId="20577"/>
        <pc:sldMkLst>
          <pc:docMk/>
          <pc:sldMk cId="110591731" sldId="302"/>
        </pc:sldMkLst>
        <pc:spChg chg="add mod">
          <ac:chgData name="Hyatt, Dewayne" userId="8a2071db-2511-41a2-a842-71d9e192f529" providerId="ADAL" clId="{7FCD3F9B-6142-4FBD-985D-01E9472A0F7B}" dt="2020-10-20T15:00:50.950" v="8577" actId="404"/>
          <ac:spMkLst>
            <pc:docMk/>
            <pc:sldMk cId="110591731" sldId="302"/>
            <ac:spMk id="3" creationId="{3197AD34-8E3C-4E6F-A38C-35CCFCBCC6F9}"/>
          </ac:spMkLst>
        </pc:spChg>
        <pc:spChg chg="add mod">
          <ac:chgData name="Hyatt, Dewayne" userId="8a2071db-2511-41a2-a842-71d9e192f529" providerId="ADAL" clId="{7FCD3F9B-6142-4FBD-985D-01E9472A0F7B}" dt="2020-10-15T19:46:13.157" v="1444" actId="6549"/>
          <ac:spMkLst>
            <pc:docMk/>
            <pc:sldMk cId="110591731" sldId="302"/>
            <ac:spMk id="4" creationId="{8498FDFA-1550-422F-A61E-787B14441D9E}"/>
          </ac:spMkLst>
        </pc:spChg>
        <pc:spChg chg="add mod ord">
          <ac:chgData name="Hyatt, Dewayne" userId="8a2071db-2511-41a2-a842-71d9e192f529" providerId="ADAL" clId="{7FCD3F9B-6142-4FBD-985D-01E9472A0F7B}" dt="2020-10-15T19:46:23.258" v="1445" actId="14100"/>
          <ac:spMkLst>
            <pc:docMk/>
            <pc:sldMk cId="110591731" sldId="302"/>
            <ac:spMk id="5" creationId="{1DCA2839-E175-4E22-B364-23C0BB91F54E}"/>
          </ac:spMkLst>
        </pc:spChg>
      </pc:sldChg>
      <pc:sldChg chg="addSp delSp modSp add del mod">
        <pc:chgData name="Hyatt, Dewayne" userId="8a2071db-2511-41a2-a842-71d9e192f529" providerId="ADAL" clId="{7FCD3F9B-6142-4FBD-985D-01E9472A0F7B}" dt="2020-10-15T20:54:12.218" v="1586" actId="47"/>
        <pc:sldMkLst>
          <pc:docMk/>
          <pc:sldMk cId="2245806247" sldId="303"/>
        </pc:sldMkLst>
        <pc:spChg chg="add mod">
          <ac:chgData name="Hyatt, Dewayne" userId="8a2071db-2511-41a2-a842-71d9e192f529" providerId="ADAL" clId="{7FCD3F9B-6142-4FBD-985D-01E9472A0F7B}" dt="2020-10-15T13:30:56.992" v="914" actId="20577"/>
          <ac:spMkLst>
            <pc:docMk/>
            <pc:sldMk cId="2245806247" sldId="303"/>
            <ac:spMk id="2" creationId="{90637D1B-B03A-46FF-884C-DF6565B9A27E}"/>
          </ac:spMkLst>
        </pc:spChg>
        <pc:spChg chg="del mod">
          <ac:chgData name="Hyatt, Dewayne" userId="8a2071db-2511-41a2-a842-71d9e192f529" providerId="ADAL" clId="{7FCD3F9B-6142-4FBD-985D-01E9472A0F7B}" dt="2020-10-15T20:42:06.415" v="1550" actId="21"/>
          <ac:spMkLst>
            <pc:docMk/>
            <pc:sldMk cId="2245806247" sldId="303"/>
            <ac:spMk id="3" creationId="{3197AD34-8E3C-4E6F-A38C-35CCFCBCC6F9}"/>
          </ac:spMkLst>
        </pc:spChg>
        <pc:spChg chg="del mod">
          <ac:chgData name="Hyatt, Dewayne" userId="8a2071db-2511-41a2-a842-71d9e192f529" providerId="ADAL" clId="{7FCD3F9B-6142-4FBD-985D-01E9472A0F7B}" dt="2020-10-14T20:55:08.654" v="655" actId="478"/>
          <ac:spMkLst>
            <pc:docMk/>
            <pc:sldMk cId="2245806247" sldId="303"/>
            <ac:spMk id="4" creationId="{8498FDFA-1550-422F-A61E-787B14441D9E}"/>
          </ac:spMkLst>
        </pc:spChg>
        <pc:picChg chg="add del mod">
          <ac:chgData name="Hyatt, Dewayne" userId="8a2071db-2511-41a2-a842-71d9e192f529" providerId="ADAL" clId="{7FCD3F9B-6142-4FBD-985D-01E9472A0F7B}" dt="2020-10-15T20:53:40.088" v="1577" actId="21"/>
          <ac:picMkLst>
            <pc:docMk/>
            <pc:sldMk cId="2245806247" sldId="303"/>
            <ac:picMk id="7" creationId="{4F2549D7-34C7-410F-B1F9-16698FB167A7}"/>
          </ac:picMkLst>
        </pc:picChg>
      </pc:sldChg>
      <pc:sldChg chg="add del">
        <pc:chgData name="Hyatt, Dewayne" userId="8a2071db-2511-41a2-a842-71d9e192f529" providerId="ADAL" clId="{7FCD3F9B-6142-4FBD-985D-01E9472A0F7B}" dt="2020-10-14T19:49:44.744" v="634" actId="2696"/>
        <pc:sldMkLst>
          <pc:docMk/>
          <pc:sldMk cId="833929098" sldId="304"/>
        </pc:sldMkLst>
      </pc:sldChg>
      <pc:sldChg chg="modSp add mod modTransition">
        <pc:chgData name="Hyatt, Dewayne" userId="8a2071db-2511-41a2-a842-71d9e192f529" providerId="ADAL" clId="{7FCD3F9B-6142-4FBD-985D-01E9472A0F7B}" dt="2020-10-20T15:00:14.447" v="8566" actId="962"/>
        <pc:sldMkLst>
          <pc:docMk/>
          <pc:sldMk cId="3185812006" sldId="305"/>
        </pc:sldMkLst>
        <pc:spChg chg="mod">
          <ac:chgData name="Hyatt, Dewayne" userId="8a2071db-2511-41a2-a842-71d9e192f529" providerId="ADAL" clId="{7FCD3F9B-6142-4FBD-985D-01E9472A0F7B}" dt="2020-10-20T15:00:14.447" v="8566" actId="962"/>
          <ac:spMkLst>
            <pc:docMk/>
            <pc:sldMk cId="3185812006" sldId="305"/>
            <ac:spMk id="3" creationId="{6F726059-C16F-4F9D-AACA-4EAB94B7CDFF}"/>
          </ac:spMkLst>
        </pc:spChg>
      </pc:sldChg>
      <pc:sldChg chg="addSp delSp modSp new mod ord modTransition delAnim modAnim">
        <pc:chgData name="Hyatt, Dewayne" userId="8a2071db-2511-41a2-a842-71d9e192f529" providerId="ADAL" clId="{7FCD3F9B-6142-4FBD-985D-01E9472A0F7B}" dt="2020-10-21T00:36:23.849" v="11429"/>
        <pc:sldMkLst>
          <pc:docMk/>
          <pc:sldMk cId="1917209509" sldId="306"/>
        </pc:sldMkLst>
        <pc:spChg chg="add del mod">
          <ac:chgData name="Hyatt, Dewayne" userId="8a2071db-2511-41a2-a842-71d9e192f529" providerId="ADAL" clId="{7FCD3F9B-6142-4FBD-985D-01E9472A0F7B}" dt="2020-10-17T11:31:05.821" v="4413" actId="478"/>
          <ac:spMkLst>
            <pc:docMk/>
            <pc:sldMk cId="1917209509" sldId="306"/>
            <ac:spMk id="2" creationId="{CF6220C6-FA56-4AB6-817F-98000B5739BB}"/>
          </ac:spMkLst>
        </pc:spChg>
        <pc:spChg chg="add mod">
          <ac:chgData name="Hyatt, Dewayne" userId="8a2071db-2511-41a2-a842-71d9e192f529" providerId="ADAL" clId="{7FCD3F9B-6142-4FBD-985D-01E9472A0F7B}" dt="2020-10-17T12:33:12.211" v="4962" actId="403"/>
          <ac:spMkLst>
            <pc:docMk/>
            <pc:sldMk cId="1917209509" sldId="306"/>
            <ac:spMk id="4" creationId="{C34DD928-82B2-4FE4-AF03-8AC7B8D9D659}"/>
          </ac:spMkLst>
        </pc:spChg>
        <pc:spChg chg="add mod">
          <ac:chgData name="Hyatt, Dewayne" userId="8a2071db-2511-41a2-a842-71d9e192f529" providerId="ADAL" clId="{7FCD3F9B-6142-4FBD-985D-01E9472A0F7B}" dt="2020-10-15T13:35:15.133" v="987" actId="1038"/>
          <ac:spMkLst>
            <pc:docMk/>
            <pc:sldMk cId="1917209509" sldId="306"/>
            <ac:spMk id="6" creationId="{2DB11103-3AA2-44E6-BADB-81AA98DA772A}"/>
          </ac:spMkLst>
        </pc:spChg>
        <pc:spChg chg="add mod">
          <ac:chgData name="Hyatt, Dewayne" userId="8a2071db-2511-41a2-a842-71d9e192f529" providerId="ADAL" clId="{7FCD3F9B-6142-4FBD-985D-01E9472A0F7B}" dt="2020-10-15T13:35:38.690" v="1018" actId="1076"/>
          <ac:spMkLst>
            <pc:docMk/>
            <pc:sldMk cId="1917209509" sldId="306"/>
            <ac:spMk id="8" creationId="{88B928FC-E597-436C-9818-7FF07DA41808}"/>
          </ac:spMkLst>
        </pc:spChg>
        <pc:spChg chg="add mod ord topLvl">
          <ac:chgData name="Hyatt, Dewayne" userId="8a2071db-2511-41a2-a842-71d9e192f529" providerId="ADAL" clId="{7FCD3F9B-6142-4FBD-985D-01E9472A0F7B}" dt="2020-10-15T13:41:05.547" v="1068" actId="164"/>
          <ac:spMkLst>
            <pc:docMk/>
            <pc:sldMk cId="1917209509" sldId="306"/>
            <ac:spMk id="9" creationId="{66B7968C-FA36-4D82-8016-F964624CD8A6}"/>
          </ac:spMkLst>
        </pc:spChg>
        <pc:spChg chg="add mod ord">
          <ac:chgData name="Hyatt, Dewayne" userId="8a2071db-2511-41a2-a842-71d9e192f529" providerId="ADAL" clId="{7FCD3F9B-6142-4FBD-985D-01E9472A0F7B}" dt="2020-10-15T13:40:29.821" v="1066" actId="14100"/>
          <ac:spMkLst>
            <pc:docMk/>
            <pc:sldMk cId="1917209509" sldId="306"/>
            <ac:spMk id="11" creationId="{2F62F20B-FE41-4EC0-A97B-0BA01FFCC711}"/>
          </ac:spMkLst>
        </pc:spChg>
        <pc:spChg chg="add del mod ord">
          <ac:chgData name="Hyatt, Dewayne" userId="8a2071db-2511-41a2-a842-71d9e192f529" providerId="ADAL" clId="{7FCD3F9B-6142-4FBD-985D-01E9472A0F7B}" dt="2020-10-17T12:31:57.376" v="4951" actId="478"/>
          <ac:spMkLst>
            <pc:docMk/>
            <pc:sldMk cId="1917209509" sldId="306"/>
            <ac:spMk id="15" creationId="{D498C2CA-4BAE-4694-990A-893B31E72CB6}"/>
          </ac:spMkLst>
        </pc:spChg>
        <pc:spChg chg="add del mod ord">
          <ac:chgData name="Hyatt, Dewayne" userId="8a2071db-2511-41a2-a842-71d9e192f529" providerId="ADAL" clId="{7FCD3F9B-6142-4FBD-985D-01E9472A0F7B}" dt="2020-10-17T12:32:01.438" v="4952" actId="478"/>
          <ac:spMkLst>
            <pc:docMk/>
            <pc:sldMk cId="1917209509" sldId="306"/>
            <ac:spMk id="17" creationId="{60FF57E9-73BF-4168-A46C-914AC26C36EE}"/>
          </ac:spMkLst>
        </pc:spChg>
        <pc:spChg chg="add mod ord">
          <ac:chgData name="Hyatt, Dewayne" userId="8a2071db-2511-41a2-a842-71d9e192f529" providerId="ADAL" clId="{7FCD3F9B-6142-4FBD-985D-01E9472A0F7B}" dt="2020-10-17T11:46:52.461" v="4505" actId="14100"/>
          <ac:spMkLst>
            <pc:docMk/>
            <pc:sldMk cId="1917209509" sldId="306"/>
            <ac:spMk id="23" creationId="{A127DEFF-B31A-47F3-899D-E5F2408B02AC}"/>
          </ac:spMkLst>
        </pc:spChg>
        <pc:spChg chg="add del">
          <ac:chgData name="Hyatt, Dewayne" userId="8a2071db-2511-41a2-a842-71d9e192f529" providerId="ADAL" clId="{7FCD3F9B-6142-4FBD-985D-01E9472A0F7B}" dt="2020-10-17T12:07:59.789" v="4613" actId="22"/>
          <ac:spMkLst>
            <pc:docMk/>
            <pc:sldMk cId="1917209509" sldId="306"/>
            <ac:spMk id="28" creationId="{AA260DD9-F7C9-4900-AE48-261A300A306A}"/>
          </ac:spMkLst>
        </pc:spChg>
        <pc:spChg chg="add del mod">
          <ac:chgData name="Hyatt, Dewayne" userId="8a2071db-2511-41a2-a842-71d9e192f529" providerId="ADAL" clId="{7FCD3F9B-6142-4FBD-985D-01E9472A0F7B}" dt="2020-10-17T12:32:01.438" v="4952" actId="478"/>
          <ac:spMkLst>
            <pc:docMk/>
            <pc:sldMk cId="1917209509" sldId="306"/>
            <ac:spMk id="30" creationId="{F0327913-EBBB-4057-9B6A-89A6306702E4}"/>
          </ac:spMkLst>
        </pc:spChg>
        <pc:spChg chg="add del mod">
          <ac:chgData name="Hyatt, Dewayne" userId="8a2071db-2511-41a2-a842-71d9e192f529" providerId="ADAL" clId="{7FCD3F9B-6142-4FBD-985D-01E9472A0F7B}" dt="2020-10-17T12:32:01.438" v="4952" actId="478"/>
          <ac:spMkLst>
            <pc:docMk/>
            <pc:sldMk cId="1917209509" sldId="306"/>
            <ac:spMk id="38" creationId="{D11364B8-1078-4E4F-AF5F-94C09997B886}"/>
          </ac:spMkLst>
        </pc:spChg>
        <pc:spChg chg="add del mod ord">
          <ac:chgData name="Hyatt, Dewayne" userId="8a2071db-2511-41a2-a842-71d9e192f529" providerId="ADAL" clId="{7FCD3F9B-6142-4FBD-985D-01E9472A0F7B}" dt="2020-10-17T12:32:01.438" v="4952" actId="478"/>
          <ac:spMkLst>
            <pc:docMk/>
            <pc:sldMk cId="1917209509" sldId="306"/>
            <ac:spMk id="43" creationId="{2755979F-7340-47D5-ACBA-41A18B449D42}"/>
          </ac:spMkLst>
        </pc:spChg>
        <pc:spChg chg="add del mod ord">
          <ac:chgData name="Hyatt, Dewayne" userId="8a2071db-2511-41a2-a842-71d9e192f529" providerId="ADAL" clId="{7FCD3F9B-6142-4FBD-985D-01E9472A0F7B}" dt="2020-10-17T12:32:01.438" v="4952" actId="478"/>
          <ac:spMkLst>
            <pc:docMk/>
            <pc:sldMk cId="1917209509" sldId="306"/>
            <ac:spMk id="45" creationId="{A5FF0E1C-4384-4876-AD03-6E36EB1C3E70}"/>
          </ac:spMkLst>
        </pc:spChg>
        <pc:spChg chg="add mod topLvl">
          <ac:chgData name="Hyatt, Dewayne" userId="8a2071db-2511-41a2-a842-71d9e192f529" providerId="ADAL" clId="{7FCD3F9B-6142-4FBD-985D-01E9472A0F7B}" dt="2020-10-18T16:15:42.372" v="7082" actId="14100"/>
          <ac:spMkLst>
            <pc:docMk/>
            <pc:sldMk cId="1917209509" sldId="306"/>
            <ac:spMk id="48" creationId="{DC677964-9074-4DC4-8093-81290B4391C2}"/>
          </ac:spMkLst>
        </pc:spChg>
        <pc:grpChg chg="add del mod">
          <ac:chgData name="Hyatt, Dewayne" userId="8a2071db-2511-41a2-a842-71d9e192f529" providerId="ADAL" clId="{7FCD3F9B-6142-4FBD-985D-01E9472A0F7B}" dt="2020-10-17T12:48:25.082" v="5033" actId="165"/>
          <ac:grpSpMkLst>
            <pc:docMk/>
            <pc:sldMk cId="1917209509" sldId="306"/>
            <ac:grpSpMk id="2" creationId="{34E61991-9CB1-47DB-A2DD-9034E351EA84}"/>
          </ac:grpSpMkLst>
        </pc:grpChg>
        <pc:grpChg chg="add del">
          <ac:chgData name="Hyatt, Dewayne" userId="8a2071db-2511-41a2-a842-71d9e192f529" providerId="ADAL" clId="{7FCD3F9B-6142-4FBD-985D-01E9472A0F7B}" dt="2020-10-15T13:41:05.547" v="1068" actId="164"/>
          <ac:grpSpMkLst>
            <pc:docMk/>
            <pc:sldMk cId="1917209509" sldId="306"/>
            <ac:grpSpMk id="12" creationId="{E006B3AD-45F6-4268-9103-E1418C3298FE}"/>
          </ac:grpSpMkLst>
        </pc:grpChg>
        <pc:grpChg chg="add mod">
          <ac:chgData name="Hyatt, Dewayne" userId="8a2071db-2511-41a2-a842-71d9e192f529" providerId="ADAL" clId="{7FCD3F9B-6142-4FBD-985D-01E9472A0F7B}" dt="2020-10-15T21:32:02.498" v="1736" actId="1076"/>
          <ac:grpSpMkLst>
            <pc:docMk/>
            <pc:sldMk cId="1917209509" sldId="306"/>
            <ac:grpSpMk id="13" creationId="{4D173ED6-2E68-44F4-BAB3-B91668FBC488}"/>
          </ac:grpSpMkLst>
        </pc:grpChg>
        <pc:grpChg chg="add mod">
          <ac:chgData name="Hyatt, Dewayne" userId="8a2071db-2511-41a2-a842-71d9e192f529" providerId="ADAL" clId="{7FCD3F9B-6142-4FBD-985D-01E9472A0F7B}" dt="2020-10-15T21:32:02.498" v="1736" actId="1076"/>
          <ac:grpSpMkLst>
            <pc:docMk/>
            <pc:sldMk cId="1917209509" sldId="306"/>
            <ac:grpSpMk id="14" creationId="{D656E65E-22BC-4B71-9592-3A33FB4F9102}"/>
          </ac:grpSpMkLst>
        </pc:grpChg>
        <pc:grpChg chg="add del mod">
          <ac:chgData name="Hyatt, Dewayne" userId="8a2071db-2511-41a2-a842-71d9e192f529" providerId="ADAL" clId="{7FCD3F9B-6142-4FBD-985D-01E9472A0F7B}" dt="2020-10-17T12:31:54.419" v="4950" actId="478"/>
          <ac:grpSpMkLst>
            <pc:docMk/>
            <pc:sldMk cId="1917209509" sldId="306"/>
            <ac:grpSpMk id="18" creationId="{20AD4346-1B2A-46E7-BD15-DF2340337E17}"/>
          </ac:grpSpMkLst>
        </pc:grpChg>
        <pc:grpChg chg="add del mod">
          <ac:chgData name="Hyatt, Dewayne" userId="8a2071db-2511-41a2-a842-71d9e192f529" providerId="ADAL" clId="{7FCD3F9B-6142-4FBD-985D-01E9472A0F7B}" dt="2020-10-17T11:52:32.347" v="4550" actId="21"/>
          <ac:grpSpMkLst>
            <pc:docMk/>
            <pc:sldMk cId="1917209509" sldId="306"/>
            <ac:grpSpMk id="24" creationId="{561809DF-FBCF-4069-A358-2A38AABF570E}"/>
          </ac:grpSpMkLst>
        </pc:grpChg>
        <pc:grpChg chg="add del mod">
          <ac:chgData name="Hyatt, Dewayne" userId="8a2071db-2511-41a2-a842-71d9e192f529" providerId="ADAL" clId="{7FCD3F9B-6142-4FBD-985D-01E9472A0F7B}" dt="2020-10-17T12:35:21.504" v="4969" actId="478"/>
          <ac:grpSpMkLst>
            <pc:docMk/>
            <pc:sldMk cId="1917209509" sldId="306"/>
            <ac:grpSpMk id="46" creationId="{FE1B1A1A-3C2D-4C14-9675-4BDAE0DFDD07}"/>
          </ac:grpSpMkLst>
        </pc:grpChg>
        <pc:picChg chg="add mod topLvl">
          <ac:chgData name="Hyatt, Dewayne" userId="8a2071db-2511-41a2-a842-71d9e192f529" providerId="ADAL" clId="{7FCD3F9B-6142-4FBD-985D-01E9472A0F7B}" dt="2020-10-15T13:41:05.547" v="1068" actId="164"/>
          <ac:picMkLst>
            <pc:docMk/>
            <pc:sldMk cId="1917209509" sldId="306"/>
            <ac:picMk id="3" creationId="{22CD28A9-74E6-4873-9B1E-EA2A933B96A2}"/>
          </ac:picMkLst>
        </pc:picChg>
        <pc:picChg chg="add mod topLvl">
          <ac:chgData name="Hyatt, Dewayne" userId="8a2071db-2511-41a2-a842-71d9e192f529" providerId="ADAL" clId="{7FCD3F9B-6142-4FBD-985D-01E9472A0F7B}" dt="2020-10-15T13:41:05.547" v="1068" actId="164"/>
          <ac:picMkLst>
            <pc:docMk/>
            <pc:sldMk cId="1917209509" sldId="306"/>
            <ac:picMk id="5" creationId="{20A0E065-E662-4F6B-97E0-474D7D1089EE}"/>
          </ac:picMkLst>
        </pc:picChg>
        <pc:picChg chg="add del mod">
          <ac:chgData name="Hyatt, Dewayne" userId="8a2071db-2511-41a2-a842-71d9e192f529" providerId="ADAL" clId="{7FCD3F9B-6142-4FBD-985D-01E9472A0F7B}" dt="2020-10-17T11:39:11.959" v="4478" actId="22"/>
          <ac:picMkLst>
            <pc:docMk/>
            <pc:sldMk cId="1917209509" sldId="306"/>
            <ac:picMk id="10" creationId="{E843DDE9-DC22-46CB-867D-F799BAEBB172}"/>
          </ac:picMkLst>
        </pc:picChg>
        <pc:picChg chg="add del mod modCrop">
          <ac:chgData name="Hyatt, Dewayne" userId="8a2071db-2511-41a2-a842-71d9e192f529" providerId="ADAL" clId="{7FCD3F9B-6142-4FBD-985D-01E9472A0F7B}" dt="2020-10-17T11:44:45.899" v="4483" actId="478"/>
          <ac:picMkLst>
            <pc:docMk/>
            <pc:sldMk cId="1917209509" sldId="306"/>
            <ac:picMk id="20" creationId="{6D318698-80EA-4A23-8635-0D902892CAFE}"/>
          </ac:picMkLst>
        </pc:picChg>
        <pc:picChg chg="add mod">
          <ac:chgData name="Hyatt, Dewayne" userId="8a2071db-2511-41a2-a842-71d9e192f529" providerId="ADAL" clId="{7FCD3F9B-6142-4FBD-985D-01E9472A0F7B}" dt="2020-10-17T11:45:32.609" v="4491" actId="1076"/>
          <ac:picMkLst>
            <pc:docMk/>
            <pc:sldMk cId="1917209509" sldId="306"/>
            <ac:picMk id="22" creationId="{308335A6-4E1B-4F3F-99AD-A2056DDB8BFB}"/>
          </ac:picMkLst>
        </pc:picChg>
        <pc:picChg chg="add del mod">
          <ac:chgData name="Hyatt, Dewayne" userId="8a2071db-2511-41a2-a842-71d9e192f529" providerId="ADAL" clId="{7FCD3F9B-6142-4FBD-985D-01E9472A0F7B}" dt="2020-10-17T12:32:01.438" v="4952" actId="478"/>
          <ac:picMkLst>
            <pc:docMk/>
            <pc:sldMk cId="1917209509" sldId="306"/>
            <ac:picMk id="26" creationId="{9A7F5D2D-9DFA-4443-8312-5D0662382CD2}"/>
          </ac:picMkLst>
        </pc:picChg>
        <pc:picChg chg="add del">
          <ac:chgData name="Hyatt, Dewayne" userId="8a2071db-2511-41a2-a842-71d9e192f529" providerId="ADAL" clId="{7FCD3F9B-6142-4FBD-985D-01E9472A0F7B}" dt="2020-10-17T12:09:23.081" v="4627" actId="22"/>
          <ac:picMkLst>
            <pc:docMk/>
            <pc:sldMk cId="1917209509" sldId="306"/>
            <ac:picMk id="32" creationId="{652EC476-EBED-4107-B23B-AA561ABAA9E2}"/>
          </ac:picMkLst>
        </pc:picChg>
        <pc:picChg chg="add del mod">
          <ac:chgData name="Hyatt, Dewayne" userId="8a2071db-2511-41a2-a842-71d9e192f529" providerId="ADAL" clId="{7FCD3F9B-6142-4FBD-985D-01E9472A0F7B}" dt="2020-10-17T12:32:01.438" v="4952" actId="478"/>
          <ac:picMkLst>
            <pc:docMk/>
            <pc:sldMk cId="1917209509" sldId="306"/>
            <ac:picMk id="34" creationId="{AFA44A34-94D1-4C63-9989-FA4363F326E2}"/>
          </ac:picMkLst>
        </pc:picChg>
        <pc:picChg chg="add del mod">
          <ac:chgData name="Hyatt, Dewayne" userId="8a2071db-2511-41a2-a842-71d9e192f529" providerId="ADAL" clId="{7FCD3F9B-6142-4FBD-985D-01E9472A0F7B}" dt="2020-10-17T12:32:01.438" v="4952" actId="478"/>
          <ac:picMkLst>
            <pc:docMk/>
            <pc:sldMk cId="1917209509" sldId="306"/>
            <ac:picMk id="36" creationId="{21991015-9139-4E5E-9BC1-51CA512EBE28}"/>
          </ac:picMkLst>
        </pc:picChg>
        <pc:picChg chg="add del mod">
          <ac:chgData name="Hyatt, Dewayne" userId="8a2071db-2511-41a2-a842-71d9e192f529" providerId="ADAL" clId="{7FCD3F9B-6142-4FBD-985D-01E9472A0F7B}" dt="2020-10-17T12:32:01.438" v="4952" actId="478"/>
          <ac:picMkLst>
            <pc:docMk/>
            <pc:sldMk cId="1917209509" sldId="306"/>
            <ac:picMk id="40" creationId="{450726D7-9552-4F7D-9627-65B3A6E8E9D6}"/>
          </ac:picMkLst>
        </pc:picChg>
        <pc:picChg chg="add mod">
          <ac:chgData name="Hyatt, Dewayne" userId="8a2071db-2511-41a2-a842-71d9e192f529" providerId="ADAL" clId="{7FCD3F9B-6142-4FBD-985D-01E9472A0F7B}" dt="2020-10-17T12:33:12.211" v="4962" actId="403"/>
          <ac:picMkLst>
            <pc:docMk/>
            <pc:sldMk cId="1917209509" sldId="306"/>
            <ac:picMk id="42" creationId="{9E6AE070-96D2-4772-940E-C5CB3F6F37DA}"/>
          </ac:picMkLst>
        </pc:picChg>
        <pc:picChg chg="add mod topLvl">
          <ac:chgData name="Hyatt, Dewayne" userId="8a2071db-2511-41a2-a842-71d9e192f529" providerId="ADAL" clId="{7FCD3F9B-6142-4FBD-985D-01E9472A0F7B}" dt="2020-10-18T16:15:57.927" v="7106" actId="1037"/>
          <ac:picMkLst>
            <pc:docMk/>
            <pc:sldMk cId="1917209509" sldId="306"/>
            <ac:picMk id="50" creationId="{A12FD0E7-C96F-41A2-B84D-E7084E0A3020}"/>
          </ac:picMkLst>
        </pc:picChg>
      </pc:sldChg>
      <pc:sldChg chg="addSp delSp modSp add mod modTransition modAnim">
        <pc:chgData name="Hyatt, Dewayne" userId="8a2071db-2511-41a2-a842-71d9e192f529" providerId="ADAL" clId="{7FCD3F9B-6142-4FBD-985D-01E9472A0F7B}" dt="2020-10-21T20:28:38.316" v="12233" actId="20577"/>
        <pc:sldMkLst>
          <pc:docMk/>
          <pc:sldMk cId="345928189" sldId="307"/>
        </pc:sldMkLst>
        <pc:spChg chg="add">
          <ac:chgData name="Hyatt, Dewayne" userId="8a2071db-2511-41a2-a842-71d9e192f529" providerId="ADAL" clId="{7FCD3F9B-6142-4FBD-985D-01E9472A0F7B}" dt="2020-10-20T15:01:19.751" v="8580" actId="22"/>
          <ac:spMkLst>
            <pc:docMk/>
            <pc:sldMk cId="345928189" sldId="307"/>
            <ac:spMk id="2" creationId="{231C7771-46F5-4B64-AD48-4DE224683701}"/>
          </ac:spMkLst>
        </pc:spChg>
        <pc:spChg chg="del">
          <ac:chgData name="Hyatt, Dewayne" userId="8a2071db-2511-41a2-a842-71d9e192f529" providerId="ADAL" clId="{7FCD3F9B-6142-4FBD-985D-01E9472A0F7B}" dt="2020-10-20T15:01:22.020" v="8581" actId="478"/>
          <ac:spMkLst>
            <pc:docMk/>
            <pc:sldMk cId="345928189" sldId="307"/>
            <ac:spMk id="3" creationId="{3197AD34-8E3C-4E6F-A38C-35CCFCBCC6F9}"/>
          </ac:spMkLst>
        </pc:spChg>
        <pc:spChg chg="mod">
          <ac:chgData name="Hyatt, Dewayne" userId="8a2071db-2511-41a2-a842-71d9e192f529" providerId="ADAL" clId="{7FCD3F9B-6142-4FBD-985D-01E9472A0F7B}" dt="2020-10-21T20:28:33.847" v="12232" actId="20577"/>
          <ac:spMkLst>
            <pc:docMk/>
            <pc:sldMk cId="345928189" sldId="307"/>
            <ac:spMk id="4" creationId="{8498FDFA-1550-422F-A61E-787B14441D9E}"/>
          </ac:spMkLst>
        </pc:spChg>
        <pc:spChg chg="mod">
          <ac:chgData name="Hyatt, Dewayne" userId="8a2071db-2511-41a2-a842-71d9e192f529" providerId="ADAL" clId="{7FCD3F9B-6142-4FBD-985D-01E9472A0F7B}" dt="2020-10-15T14:32:09.778" v="1260" actId="14100"/>
          <ac:spMkLst>
            <pc:docMk/>
            <pc:sldMk cId="345928189" sldId="307"/>
            <ac:spMk id="5" creationId="{1DCA2839-E175-4E22-B364-23C0BB91F54E}"/>
          </ac:spMkLst>
        </pc:spChg>
        <pc:picChg chg="add del mod">
          <ac:chgData name="Hyatt, Dewayne" userId="8a2071db-2511-41a2-a842-71d9e192f529" providerId="ADAL" clId="{7FCD3F9B-6142-4FBD-985D-01E9472A0F7B}" dt="2020-10-19T13:10:03.583" v="7438" actId="478"/>
          <ac:picMkLst>
            <pc:docMk/>
            <pc:sldMk cId="345928189" sldId="307"/>
            <ac:picMk id="6" creationId="{95E3E253-3DD5-4BFC-A9CC-EEED9D5F0826}"/>
          </ac:picMkLst>
        </pc:picChg>
        <pc:picChg chg="add del mod">
          <ac:chgData name="Hyatt, Dewayne" userId="8a2071db-2511-41a2-a842-71d9e192f529" providerId="ADAL" clId="{7FCD3F9B-6142-4FBD-985D-01E9472A0F7B}" dt="2020-10-19T13:17:10.673" v="7525" actId="478"/>
          <ac:picMkLst>
            <pc:docMk/>
            <pc:sldMk cId="345928189" sldId="307"/>
            <ac:picMk id="8" creationId="{0ACF7EDE-1512-421D-BCDB-D3AB3F36390E}"/>
          </ac:picMkLst>
        </pc:picChg>
      </pc:sldChg>
      <pc:sldChg chg="modSp add del mod modTransition modAnim">
        <pc:chgData name="Hyatt, Dewayne" userId="8a2071db-2511-41a2-a842-71d9e192f529" providerId="ADAL" clId="{7FCD3F9B-6142-4FBD-985D-01E9472A0F7B}" dt="2020-10-15T14:16:53.559" v="1196" actId="2696"/>
        <pc:sldMkLst>
          <pc:docMk/>
          <pc:sldMk cId="462795238" sldId="307"/>
        </pc:sldMkLst>
        <pc:spChg chg="mod">
          <ac:chgData name="Hyatt, Dewayne" userId="8a2071db-2511-41a2-a842-71d9e192f529" providerId="ADAL" clId="{7FCD3F9B-6142-4FBD-985D-01E9472A0F7B}" dt="2020-10-15T14:16:47.154" v="1195" actId="20577"/>
          <ac:spMkLst>
            <pc:docMk/>
            <pc:sldMk cId="462795238" sldId="307"/>
            <ac:spMk id="4" creationId="{8498FDFA-1550-422F-A61E-787B14441D9E}"/>
          </ac:spMkLst>
        </pc:spChg>
        <pc:spChg chg="mod">
          <ac:chgData name="Hyatt, Dewayne" userId="8a2071db-2511-41a2-a842-71d9e192f529" providerId="ADAL" clId="{7FCD3F9B-6142-4FBD-985D-01E9472A0F7B}" dt="2020-10-15T14:16:44.607" v="1193" actId="14100"/>
          <ac:spMkLst>
            <pc:docMk/>
            <pc:sldMk cId="462795238" sldId="307"/>
            <ac:spMk id="5" creationId="{1DCA2839-E175-4E22-B364-23C0BB91F54E}"/>
          </ac:spMkLst>
        </pc:spChg>
      </pc:sldChg>
      <pc:sldChg chg="modSp add del mod modAnim">
        <pc:chgData name="Hyatt, Dewayne" userId="8a2071db-2511-41a2-a842-71d9e192f529" providerId="ADAL" clId="{7FCD3F9B-6142-4FBD-985D-01E9472A0F7B}" dt="2020-10-15T14:21:42.405" v="1215" actId="2696"/>
        <pc:sldMkLst>
          <pc:docMk/>
          <pc:sldMk cId="917561889" sldId="307"/>
        </pc:sldMkLst>
        <pc:spChg chg="mod">
          <ac:chgData name="Hyatt, Dewayne" userId="8a2071db-2511-41a2-a842-71d9e192f529" providerId="ADAL" clId="{7FCD3F9B-6142-4FBD-985D-01E9472A0F7B}" dt="2020-10-15T14:19:41.496" v="1213" actId="20577"/>
          <ac:spMkLst>
            <pc:docMk/>
            <pc:sldMk cId="917561889" sldId="307"/>
            <ac:spMk id="4" creationId="{8498FDFA-1550-422F-A61E-787B14441D9E}"/>
          </ac:spMkLst>
        </pc:spChg>
      </pc:sldChg>
      <pc:sldChg chg="modSp add del mod modTransition modAnim">
        <pc:chgData name="Hyatt, Dewayne" userId="8a2071db-2511-41a2-a842-71d9e192f529" providerId="ADAL" clId="{7FCD3F9B-6142-4FBD-985D-01E9472A0F7B}" dt="2020-10-15T14:24:15.351" v="1232" actId="47"/>
        <pc:sldMkLst>
          <pc:docMk/>
          <pc:sldMk cId="2198792860" sldId="307"/>
        </pc:sldMkLst>
        <pc:spChg chg="mod">
          <ac:chgData name="Hyatt, Dewayne" userId="8a2071db-2511-41a2-a842-71d9e192f529" providerId="ADAL" clId="{7FCD3F9B-6142-4FBD-985D-01E9472A0F7B}" dt="2020-10-15T14:23:10.320" v="1224" actId="5793"/>
          <ac:spMkLst>
            <pc:docMk/>
            <pc:sldMk cId="2198792860" sldId="307"/>
            <ac:spMk id="4" creationId="{8498FDFA-1550-422F-A61E-787B14441D9E}"/>
          </ac:spMkLst>
        </pc:spChg>
        <pc:spChg chg="mod">
          <ac:chgData name="Hyatt, Dewayne" userId="8a2071db-2511-41a2-a842-71d9e192f529" providerId="ADAL" clId="{7FCD3F9B-6142-4FBD-985D-01E9472A0F7B}" dt="2020-10-15T14:23:18.696" v="1225" actId="14100"/>
          <ac:spMkLst>
            <pc:docMk/>
            <pc:sldMk cId="2198792860" sldId="307"/>
            <ac:spMk id="5" creationId="{1DCA2839-E175-4E22-B364-23C0BB91F54E}"/>
          </ac:spMkLst>
        </pc:spChg>
      </pc:sldChg>
      <pc:sldChg chg="add del">
        <pc:chgData name="Hyatt, Dewayne" userId="8a2071db-2511-41a2-a842-71d9e192f529" providerId="ADAL" clId="{7FCD3F9B-6142-4FBD-985D-01E9472A0F7B}" dt="2020-10-15T13:56:29.142" v="1105" actId="2696"/>
        <pc:sldMkLst>
          <pc:docMk/>
          <pc:sldMk cId="2206206437" sldId="307"/>
        </pc:sldMkLst>
      </pc:sldChg>
      <pc:sldChg chg="addSp delSp modSp add del mod modTransition addAnim delAnim modAnim">
        <pc:chgData name="Hyatt, Dewayne" userId="8a2071db-2511-41a2-a842-71d9e192f529" providerId="ADAL" clId="{7FCD3F9B-6142-4FBD-985D-01E9472A0F7B}" dt="2020-10-15T14:29:51.793" v="1249" actId="47"/>
        <pc:sldMkLst>
          <pc:docMk/>
          <pc:sldMk cId="2544248350" sldId="307"/>
        </pc:sldMkLst>
        <pc:spChg chg="add del mod">
          <ac:chgData name="Hyatt, Dewayne" userId="8a2071db-2511-41a2-a842-71d9e192f529" providerId="ADAL" clId="{7FCD3F9B-6142-4FBD-985D-01E9472A0F7B}" dt="2020-10-15T14:29:48.652" v="1248" actId="478"/>
          <ac:spMkLst>
            <pc:docMk/>
            <pc:sldMk cId="2544248350" sldId="307"/>
            <ac:spMk id="4" creationId="{8498FDFA-1550-422F-A61E-787B14441D9E}"/>
          </ac:spMkLst>
        </pc:spChg>
      </pc:sldChg>
      <pc:sldChg chg="modSp add del mod modTransition modAnim">
        <pc:chgData name="Hyatt, Dewayne" userId="8a2071db-2511-41a2-a842-71d9e192f529" providerId="ADAL" clId="{7FCD3F9B-6142-4FBD-985D-01E9472A0F7B}" dt="2020-10-15T14:15:46.943" v="1184" actId="2696"/>
        <pc:sldMkLst>
          <pc:docMk/>
          <pc:sldMk cId="3681078616" sldId="307"/>
        </pc:sldMkLst>
        <pc:spChg chg="mod">
          <ac:chgData name="Hyatt, Dewayne" userId="8a2071db-2511-41a2-a842-71d9e192f529" providerId="ADAL" clId="{7FCD3F9B-6142-4FBD-985D-01E9472A0F7B}" dt="2020-10-15T14:01:02.646" v="1147" actId="962"/>
          <ac:spMkLst>
            <pc:docMk/>
            <pc:sldMk cId="3681078616" sldId="307"/>
            <ac:spMk id="4" creationId="{8498FDFA-1550-422F-A61E-787B14441D9E}"/>
          </ac:spMkLst>
        </pc:spChg>
        <pc:spChg chg="mod">
          <ac:chgData name="Hyatt, Dewayne" userId="8a2071db-2511-41a2-a842-71d9e192f529" providerId="ADAL" clId="{7FCD3F9B-6142-4FBD-985D-01E9472A0F7B}" dt="2020-10-15T13:59:34.254" v="1143" actId="14100"/>
          <ac:spMkLst>
            <pc:docMk/>
            <pc:sldMk cId="3681078616" sldId="307"/>
            <ac:spMk id="5" creationId="{1DCA2839-E175-4E22-B364-23C0BB91F54E}"/>
          </ac:spMkLst>
        </pc:spChg>
      </pc:sldChg>
      <pc:sldChg chg="modSp add del modTransition modAnim">
        <pc:chgData name="Hyatt, Dewayne" userId="8a2071db-2511-41a2-a842-71d9e192f529" providerId="ADAL" clId="{7FCD3F9B-6142-4FBD-985D-01E9472A0F7B}" dt="2020-10-15T14:19:18.090" v="1208" actId="47"/>
        <pc:sldMkLst>
          <pc:docMk/>
          <pc:sldMk cId="4034829061" sldId="307"/>
        </pc:sldMkLst>
        <pc:spChg chg="mod">
          <ac:chgData name="Hyatt, Dewayne" userId="8a2071db-2511-41a2-a842-71d9e192f529" providerId="ADAL" clId="{7FCD3F9B-6142-4FBD-985D-01E9472A0F7B}" dt="2020-10-15T14:18:31.246" v="1204" actId="5793"/>
          <ac:spMkLst>
            <pc:docMk/>
            <pc:sldMk cId="4034829061" sldId="307"/>
            <ac:spMk id="4" creationId="{8498FDFA-1550-422F-A61E-787B14441D9E}"/>
          </ac:spMkLst>
        </pc:spChg>
      </pc:sldChg>
      <pc:sldChg chg="addSp delSp modSp add mod modTransition delAnim modAnim modNotesTx">
        <pc:chgData name="Hyatt, Dewayne" userId="8a2071db-2511-41a2-a842-71d9e192f529" providerId="ADAL" clId="{7FCD3F9B-6142-4FBD-985D-01E9472A0F7B}" dt="2020-10-21T20:11:59.312" v="12190" actId="14429"/>
        <pc:sldMkLst>
          <pc:docMk/>
          <pc:sldMk cId="2346354407" sldId="308"/>
        </pc:sldMkLst>
        <pc:spChg chg="del ord">
          <ac:chgData name="Hyatt, Dewayne" userId="8a2071db-2511-41a2-a842-71d9e192f529" providerId="ADAL" clId="{7FCD3F9B-6142-4FBD-985D-01E9472A0F7B}" dt="2020-10-15T14:37:36.565" v="1291" actId="478"/>
          <ac:spMkLst>
            <pc:docMk/>
            <pc:sldMk cId="2346354407" sldId="308"/>
            <ac:spMk id="3" creationId="{3197AD34-8E3C-4E6F-A38C-35CCFCBCC6F9}"/>
          </ac:spMkLst>
        </pc:spChg>
        <pc:spChg chg="mod modVis">
          <ac:chgData name="Hyatt, Dewayne" userId="8a2071db-2511-41a2-a842-71d9e192f529" providerId="ADAL" clId="{7FCD3F9B-6142-4FBD-985D-01E9472A0F7B}" dt="2020-10-21T20:08:04.996" v="12151" actId="33935"/>
          <ac:spMkLst>
            <pc:docMk/>
            <pc:sldMk cId="2346354407" sldId="308"/>
            <ac:spMk id="4" creationId="{8498FDFA-1550-422F-A61E-787B14441D9E}"/>
          </ac:spMkLst>
        </pc:spChg>
        <pc:spChg chg="mod modVis">
          <ac:chgData name="Hyatt, Dewayne" userId="8a2071db-2511-41a2-a842-71d9e192f529" providerId="ADAL" clId="{7FCD3F9B-6142-4FBD-985D-01E9472A0F7B}" dt="2020-10-21T20:08:04.996" v="12151" actId="33935"/>
          <ac:spMkLst>
            <pc:docMk/>
            <pc:sldMk cId="2346354407" sldId="308"/>
            <ac:spMk id="5" creationId="{1DCA2839-E175-4E22-B364-23C0BB91F54E}"/>
          </ac:spMkLst>
        </pc:spChg>
        <pc:picChg chg="add mod modVis">
          <ac:chgData name="Hyatt, Dewayne" userId="8a2071db-2511-41a2-a842-71d9e192f529" providerId="ADAL" clId="{7FCD3F9B-6142-4FBD-985D-01E9472A0F7B}" dt="2020-10-21T20:11:59.312" v="12190" actId="14429"/>
          <ac:picMkLst>
            <pc:docMk/>
            <pc:sldMk cId="2346354407" sldId="308"/>
            <ac:picMk id="2" creationId="{8E0A29EC-DDCA-4381-A5AB-A09F770E1FC1}"/>
          </ac:picMkLst>
        </pc:picChg>
        <pc:picChg chg="add mod modVis">
          <ac:chgData name="Hyatt, Dewayne" userId="8a2071db-2511-41a2-a842-71d9e192f529" providerId="ADAL" clId="{7FCD3F9B-6142-4FBD-985D-01E9472A0F7B}" dt="2020-10-21T20:08:04.996" v="12151" actId="33935"/>
          <ac:picMkLst>
            <pc:docMk/>
            <pc:sldMk cId="2346354407" sldId="308"/>
            <ac:picMk id="6" creationId="{4B8E04F6-199A-4226-B36D-CB44EEE57A11}"/>
          </ac:picMkLst>
        </pc:picChg>
        <pc:picChg chg="add mod ord modVis">
          <ac:chgData name="Hyatt, Dewayne" userId="8a2071db-2511-41a2-a842-71d9e192f529" providerId="ADAL" clId="{7FCD3F9B-6142-4FBD-985D-01E9472A0F7B}" dt="2020-10-21T20:09:36.816" v="12161" actId="14429"/>
          <ac:picMkLst>
            <pc:docMk/>
            <pc:sldMk cId="2346354407" sldId="308"/>
            <ac:picMk id="7" creationId="{6DA34AFF-FC98-4498-B85E-1BA3131DE604}"/>
          </ac:picMkLst>
        </pc:picChg>
        <pc:picChg chg="add del mod ord modVis">
          <ac:chgData name="Hyatt, Dewayne" userId="8a2071db-2511-41a2-a842-71d9e192f529" providerId="ADAL" clId="{7FCD3F9B-6142-4FBD-985D-01E9472A0F7B}" dt="2020-10-17T00:30:40.998" v="4069" actId="478"/>
          <ac:picMkLst>
            <pc:docMk/>
            <pc:sldMk cId="2346354407" sldId="308"/>
            <ac:picMk id="7" creationId="{AD486912-0E75-4BBC-8F92-E7144688795A}"/>
          </ac:picMkLst>
        </pc:picChg>
        <pc:picChg chg="add mod modVis">
          <ac:chgData name="Hyatt, Dewayne" userId="8a2071db-2511-41a2-a842-71d9e192f529" providerId="ADAL" clId="{7FCD3F9B-6142-4FBD-985D-01E9472A0F7B}" dt="2020-10-21T20:09:49.417" v="12175" actId="14429"/>
          <ac:picMkLst>
            <pc:docMk/>
            <pc:sldMk cId="2346354407" sldId="308"/>
            <ac:picMk id="8" creationId="{36E81B21-97D1-4EBF-9D6B-67265EFFBF63}"/>
          </ac:picMkLst>
        </pc:picChg>
        <pc:picChg chg="add mod ord modVis">
          <ac:chgData name="Hyatt, Dewayne" userId="8a2071db-2511-41a2-a842-71d9e192f529" providerId="ADAL" clId="{7FCD3F9B-6142-4FBD-985D-01E9472A0F7B}" dt="2020-10-21T20:09:46.319" v="12171" actId="14429"/>
          <ac:picMkLst>
            <pc:docMk/>
            <pc:sldMk cId="2346354407" sldId="308"/>
            <ac:picMk id="9" creationId="{D63D3809-7A28-440A-9562-8DC508DDA3D8}"/>
          </ac:picMkLst>
        </pc:picChg>
        <pc:picChg chg="add del mod modVis">
          <ac:chgData name="Hyatt, Dewayne" userId="8a2071db-2511-41a2-a842-71d9e192f529" providerId="ADAL" clId="{7FCD3F9B-6142-4FBD-985D-01E9472A0F7B}" dt="2020-10-21T20:00:23.770" v="12107" actId="478"/>
          <ac:picMkLst>
            <pc:docMk/>
            <pc:sldMk cId="2346354407" sldId="308"/>
            <ac:picMk id="10" creationId="{17CF32A8-B9E3-4004-B154-AA3DAF4E3EAC}"/>
          </ac:picMkLst>
        </pc:picChg>
        <pc:picChg chg="add mod ord modVis">
          <ac:chgData name="Hyatt, Dewayne" userId="8a2071db-2511-41a2-a842-71d9e192f529" providerId="ADAL" clId="{7FCD3F9B-6142-4FBD-985D-01E9472A0F7B}" dt="2020-10-21T20:09:35.241" v="12159" actId="14429"/>
          <ac:picMkLst>
            <pc:docMk/>
            <pc:sldMk cId="2346354407" sldId="308"/>
            <ac:picMk id="10" creationId="{55989E94-7D36-4AF5-A7E2-6D8777B40509}"/>
          </ac:picMkLst>
        </pc:picChg>
        <pc:picChg chg="add mod ord modVis">
          <ac:chgData name="Hyatt, Dewayne" userId="8a2071db-2511-41a2-a842-71d9e192f529" providerId="ADAL" clId="{7FCD3F9B-6142-4FBD-985D-01E9472A0F7B}" dt="2020-10-21T20:09:44.846" v="12169" actId="14429"/>
          <ac:picMkLst>
            <pc:docMk/>
            <pc:sldMk cId="2346354407" sldId="308"/>
            <ac:picMk id="11" creationId="{50D797DA-7407-41A8-BD33-A55A734DDEC5}"/>
          </ac:picMkLst>
        </pc:picChg>
        <pc:picChg chg="add mod ord modVis">
          <ac:chgData name="Hyatt, Dewayne" userId="8a2071db-2511-41a2-a842-71d9e192f529" providerId="ADAL" clId="{7FCD3F9B-6142-4FBD-985D-01E9472A0F7B}" dt="2020-10-21T20:09:47.899" v="12173" actId="14429"/>
          <ac:picMkLst>
            <pc:docMk/>
            <pc:sldMk cId="2346354407" sldId="308"/>
            <ac:picMk id="12" creationId="{C9F822D3-48A8-4FBC-A8AA-B1BC5138C061}"/>
          </ac:picMkLst>
        </pc:picChg>
        <pc:picChg chg="add mod modVis">
          <ac:chgData name="Hyatt, Dewayne" userId="8a2071db-2511-41a2-a842-71d9e192f529" providerId="ADAL" clId="{7FCD3F9B-6142-4FBD-985D-01E9472A0F7B}" dt="2020-10-21T20:09:43.188" v="12167" actId="14429"/>
          <ac:picMkLst>
            <pc:docMk/>
            <pc:sldMk cId="2346354407" sldId="308"/>
            <ac:picMk id="14" creationId="{544A1E60-48D8-4089-B8C0-B58B05A7FB79}"/>
          </ac:picMkLst>
        </pc:picChg>
        <pc:picChg chg="add mod modVis">
          <ac:chgData name="Hyatt, Dewayne" userId="8a2071db-2511-41a2-a842-71d9e192f529" providerId="ADAL" clId="{7FCD3F9B-6142-4FBD-985D-01E9472A0F7B}" dt="2020-10-21T20:09:39.714" v="12165" actId="14429"/>
          <ac:picMkLst>
            <pc:docMk/>
            <pc:sldMk cId="2346354407" sldId="308"/>
            <ac:picMk id="16" creationId="{DC85E231-4137-496E-8E8C-680CB3CE3DE9}"/>
          </ac:picMkLst>
        </pc:picChg>
        <pc:picChg chg="del mod modVis">
          <ac:chgData name="Hyatt, Dewayne" userId="8a2071db-2511-41a2-a842-71d9e192f529" providerId="ADAL" clId="{7FCD3F9B-6142-4FBD-985D-01E9472A0F7B}" dt="2020-10-21T19:59:19.513" v="12081" actId="478"/>
          <ac:picMkLst>
            <pc:docMk/>
            <pc:sldMk cId="2346354407" sldId="308"/>
            <ac:picMk id="17" creationId="{FFD5AB1D-094E-4386-BF23-68816009CCE1}"/>
          </ac:picMkLst>
        </pc:picChg>
        <pc:picChg chg="add del mod">
          <ac:chgData name="Hyatt, Dewayne" userId="8a2071db-2511-41a2-a842-71d9e192f529" providerId="ADAL" clId="{7FCD3F9B-6142-4FBD-985D-01E9472A0F7B}" dt="2020-10-15T20:41:54.459" v="1547" actId="21"/>
          <ac:picMkLst>
            <pc:docMk/>
            <pc:sldMk cId="2346354407" sldId="308"/>
            <ac:picMk id="18" creationId="{A27C872D-B525-4E8F-B2C8-9ED762C7A312}"/>
          </ac:picMkLst>
        </pc:picChg>
        <pc:picChg chg="add mod ord modVis">
          <ac:chgData name="Hyatt, Dewayne" userId="8a2071db-2511-41a2-a842-71d9e192f529" providerId="ADAL" clId="{7FCD3F9B-6142-4FBD-985D-01E9472A0F7B}" dt="2020-10-21T20:10:11.856" v="12181" actId="14430"/>
          <ac:picMkLst>
            <pc:docMk/>
            <pc:sldMk cId="2346354407" sldId="308"/>
            <ac:picMk id="20" creationId="{612931A0-4CCB-48F5-9BF9-99F99AED150B}"/>
          </ac:picMkLst>
        </pc:picChg>
        <pc:picChg chg="add mod modVis">
          <ac:chgData name="Hyatt, Dewayne" userId="8a2071db-2511-41a2-a842-71d9e192f529" providerId="ADAL" clId="{7FCD3F9B-6142-4FBD-985D-01E9472A0F7B}" dt="2020-10-21T20:09:38.284" v="12163" actId="14429"/>
          <ac:picMkLst>
            <pc:docMk/>
            <pc:sldMk cId="2346354407" sldId="308"/>
            <ac:picMk id="22" creationId="{1CB02E76-A436-4B4E-AEB7-4A9E94EF497E}"/>
          </ac:picMkLst>
        </pc:picChg>
        <pc:picChg chg="add del mod modVis">
          <ac:chgData name="Hyatt, Dewayne" userId="8a2071db-2511-41a2-a842-71d9e192f529" providerId="ADAL" clId="{7FCD3F9B-6142-4FBD-985D-01E9472A0F7B}" dt="2020-10-21T20:07:39.039" v="12142" actId="478"/>
          <ac:picMkLst>
            <pc:docMk/>
            <pc:sldMk cId="2346354407" sldId="308"/>
            <ac:picMk id="24" creationId="{5D58844C-4E0D-4290-9E5C-391AA5C9432A}"/>
          </ac:picMkLst>
        </pc:picChg>
        <pc:picChg chg="add del mod modVis">
          <ac:chgData name="Hyatt, Dewayne" userId="8a2071db-2511-41a2-a842-71d9e192f529" providerId="ADAL" clId="{7FCD3F9B-6142-4FBD-985D-01E9472A0F7B}" dt="2020-10-17T00:20:43.947" v="4026" actId="478"/>
          <ac:picMkLst>
            <pc:docMk/>
            <pc:sldMk cId="2346354407" sldId="308"/>
            <ac:picMk id="26" creationId="{E0AAFF97-E6A0-4BDB-BCE2-F6C3B0AFCD0F}"/>
          </ac:picMkLst>
        </pc:picChg>
        <pc:picChg chg="add del mod">
          <ac:chgData name="Hyatt, Dewayne" userId="8a2071db-2511-41a2-a842-71d9e192f529" providerId="ADAL" clId="{7FCD3F9B-6142-4FBD-985D-01E9472A0F7B}" dt="2020-10-16T17:30:44.494" v="1830" actId="478"/>
          <ac:picMkLst>
            <pc:docMk/>
            <pc:sldMk cId="2346354407" sldId="308"/>
            <ac:picMk id="28" creationId="{2C83E7B4-95EA-4DC9-99DC-EDD698E9016E}"/>
          </ac:picMkLst>
        </pc:picChg>
      </pc:sldChg>
      <pc:sldChg chg="addSp delSp modSp add del mod delAnim modAnim modNotesTx">
        <pc:chgData name="Hyatt, Dewayne" userId="8a2071db-2511-41a2-a842-71d9e192f529" providerId="ADAL" clId="{7FCD3F9B-6142-4FBD-985D-01E9472A0F7B}" dt="2020-10-22T00:03:24.726" v="12337" actId="14429"/>
        <pc:sldMkLst>
          <pc:docMk/>
          <pc:sldMk cId="742436986" sldId="309"/>
        </pc:sldMkLst>
        <pc:spChg chg="del">
          <ac:chgData name="Hyatt, Dewayne" userId="8a2071db-2511-41a2-a842-71d9e192f529" providerId="ADAL" clId="{7FCD3F9B-6142-4FBD-985D-01E9472A0F7B}" dt="2020-10-15T18:59:09.966" v="1429" actId="478"/>
          <ac:spMkLst>
            <pc:docMk/>
            <pc:sldMk cId="742436986" sldId="309"/>
            <ac:spMk id="3" creationId="{3197AD34-8E3C-4E6F-A38C-35CCFCBCC6F9}"/>
          </ac:spMkLst>
        </pc:spChg>
        <pc:spChg chg="mod">
          <ac:chgData name="Hyatt, Dewayne" userId="8a2071db-2511-41a2-a842-71d9e192f529" providerId="ADAL" clId="{7FCD3F9B-6142-4FBD-985D-01E9472A0F7B}" dt="2020-10-22T00:03:20.290" v="12336"/>
          <ac:spMkLst>
            <pc:docMk/>
            <pc:sldMk cId="742436986" sldId="309"/>
            <ac:spMk id="4" creationId="{8498FDFA-1550-422F-A61E-787B14441D9E}"/>
          </ac:spMkLst>
        </pc:spChg>
        <pc:picChg chg="add del mod">
          <ac:chgData name="Hyatt, Dewayne" userId="8a2071db-2511-41a2-a842-71d9e192f529" providerId="ADAL" clId="{7FCD3F9B-6142-4FBD-985D-01E9472A0F7B}" dt="2020-10-15T19:44:19.011" v="1437" actId="478"/>
          <ac:picMkLst>
            <pc:docMk/>
            <pc:sldMk cId="742436986" sldId="309"/>
            <ac:picMk id="2" creationId="{9DD6C31C-AD31-4754-BE72-93D07DB82944}"/>
          </ac:picMkLst>
        </pc:picChg>
        <pc:picChg chg="add mod modVis">
          <ac:chgData name="Hyatt, Dewayne" userId="8a2071db-2511-41a2-a842-71d9e192f529" providerId="ADAL" clId="{7FCD3F9B-6142-4FBD-985D-01E9472A0F7B}" dt="2020-10-22T00:03:24.726" v="12337" actId="14429"/>
          <ac:picMkLst>
            <pc:docMk/>
            <pc:sldMk cId="742436986" sldId="309"/>
            <ac:picMk id="6" creationId="{5042DBB7-0EBE-4CCB-A80F-F8E99F2EE112}"/>
          </ac:picMkLst>
        </pc:picChg>
      </pc:sldChg>
      <pc:sldChg chg="delSp add del mod modTransition">
        <pc:chgData name="Hyatt, Dewayne" userId="8a2071db-2511-41a2-a842-71d9e192f529" providerId="ADAL" clId="{7FCD3F9B-6142-4FBD-985D-01E9472A0F7B}" dt="2020-10-15T14:39:06.766" v="1303" actId="2696"/>
        <pc:sldMkLst>
          <pc:docMk/>
          <pc:sldMk cId="2512409415" sldId="309"/>
        </pc:sldMkLst>
        <pc:spChg chg="del">
          <ac:chgData name="Hyatt, Dewayne" userId="8a2071db-2511-41a2-a842-71d9e192f529" providerId="ADAL" clId="{7FCD3F9B-6142-4FBD-985D-01E9472A0F7B}" dt="2020-10-15T14:37:44.401" v="1292" actId="478"/>
          <ac:spMkLst>
            <pc:docMk/>
            <pc:sldMk cId="2512409415" sldId="309"/>
            <ac:spMk id="3" creationId="{3197AD34-8E3C-4E6F-A38C-35CCFCBCC6F9}"/>
          </ac:spMkLst>
        </pc:spChg>
      </pc:sldChg>
      <pc:sldChg chg="addSp delSp modSp add mod delAnim modAnim">
        <pc:chgData name="Hyatt, Dewayne" userId="8a2071db-2511-41a2-a842-71d9e192f529" providerId="ADAL" clId="{7FCD3F9B-6142-4FBD-985D-01E9472A0F7B}" dt="2020-10-22T00:03:06.770" v="12333"/>
        <pc:sldMkLst>
          <pc:docMk/>
          <pc:sldMk cId="2617696666" sldId="310"/>
        </pc:sldMkLst>
        <pc:spChg chg="add">
          <ac:chgData name="Hyatt, Dewayne" userId="8a2071db-2511-41a2-a842-71d9e192f529" providerId="ADAL" clId="{7FCD3F9B-6142-4FBD-985D-01E9472A0F7B}" dt="2020-10-20T15:01:34.982" v="8582" actId="22"/>
          <ac:spMkLst>
            <pc:docMk/>
            <pc:sldMk cId="2617696666" sldId="310"/>
            <ac:spMk id="2" creationId="{BB67F42B-45F7-4587-B7A4-879449701D7A}"/>
          </ac:spMkLst>
        </pc:spChg>
        <pc:spChg chg="mod">
          <ac:chgData name="Hyatt, Dewayne" userId="8a2071db-2511-41a2-a842-71d9e192f529" providerId="ADAL" clId="{7FCD3F9B-6142-4FBD-985D-01E9472A0F7B}" dt="2020-10-22T00:03:06.770" v="12333"/>
          <ac:spMkLst>
            <pc:docMk/>
            <pc:sldMk cId="2617696666" sldId="310"/>
            <ac:spMk id="4" creationId="{8498FDFA-1550-422F-A61E-787B14441D9E}"/>
          </ac:spMkLst>
        </pc:spChg>
        <pc:spChg chg="mod">
          <ac:chgData name="Hyatt, Dewayne" userId="8a2071db-2511-41a2-a842-71d9e192f529" providerId="ADAL" clId="{7FCD3F9B-6142-4FBD-985D-01E9472A0F7B}" dt="2020-10-15T18:59:54.893" v="1435" actId="14100"/>
          <ac:spMkLst>
            <pc:docMk/>
            <pc:sldMk cId="2617696666" sldId="310"/>
            <ac:spMk id="5" creationId="{1DCA2839-E175-4E22-B364-23C0BB91F54E}"/>
          </ac:spMkLst>
        </pc:spChg>
        <pc:spChg chg="add del">
          <ac:chgData name="Hyatt, Dewayne" userId="8a2071db-2511-41a2-a842-71d9e192f529" providerId="ADAL" clId="{7FCD3F9B-6142-4FBD-985D-01E9472A0F7B}" dt="2020-10-20T15:01:37.682" v="8583" actId="478"/>
          <ac:spMkLst>
            <pc:docMk/>
            <pc:sldMk cId="2617696666" sldId="310"/>
            <ac:spMk id="18" creationId="{2D317002-35CA-43F2-9B84-81FC35E61A73}"/>
          </ac:spMkLst>
        </pc:spChg>
        <pc:picChg chg="del">
          <ac:chgData name="Hyatt, Dewayne" userId="8a2071db-2511-41a2-a842-71d9e192f529" providerId="ADAL" clId="{7FCD3F9B-6142-4FBD-985D-01E9472A0F7B}" dt="2020-10-15T18:59:33.630" v="1431" actId="478"/>
          <ac:picMkLst>
            <pc:docMk/>
            <pc:sldMk cId="2617696666" sldId="310"/>
            <ac:picMk id="2" creationId="{9DD6C31C-AD31-4754-BE72-93D07DB82944}"/>
          </ac:picMkLst>
        </pc:picChg>
        <pc:picChg chg="add del mod modCrop">
          <ac:chgData name="Hyatt, Dewayne" userId="8a2071db-2511-41a2-a842-71d9e192f529" providerId="ADAL" clId="{7FCD3F9B-6142-4FBD-985D-01E9472A0F7B}" dt="2020-10-15T20:32:16.904" v="1493" actId="478"/>
          <ac:picMkLst>
            <pc:docMk/>
            <pc:sldMk cId="2617696666" sldId="310"/>
            <ac:picMk id="6" creationId="{4A5F7F12-378B-4F48-971B-08C080B8C13F}"/>
          </ac:picMkLst>
        </pc:picChg>
        <pc:picChg chg="add del mod modCrop">
          <ac:chgData name="Hyatt, Dewayne" userId="8a2071db-2511-41a2-a842-71d9e192f529" providerId="ADAL" clId="{7FCD3F9B-6142-4FBD-985D-01E9472A0F7B}" dt="2020-10-15T20:32:56.470" v="1499" actId="478"/>
          <ac:picMkLst>
            <pc:docMk/>
            <pc:sldMk cId="2617696666" sldId="310"/>
            <ac:picMk id="8" creationId="{538D114E-E567-4983-A36B-B33C8CFE0BA3}"/>
          </ac:picMkLst>
        </pc:picChg>
        <pc:picChg chg="add del mod modCrop">
          <ac:chgData name="Hyatt, Dewayne" userId="8a2071db-2511-41a2-a842-71d9e192f529" providerId="ADAL" clId="{7FCD3F9B-6142-4FBD-985D-01E9472A0F7B}" dt="2020-10-15T20:55:15.628" v="1595" actId="478"/>
          <ac:picMkLst>
            <pc:docMk/>
            <pc:sldMk cId="2617696666" sldId="310"/>
            <ac:picMk id="10" creationId="{ED8BE4D1-9743-4907-8028-F48487CC2BCC}"/>
          </ac:picMkLst>
        </pc:picChg>
        <pc:picChg chg="add del mod">
          <ac:chgData name="Hyatt, Dewayne" userId="8a2071db-2511-41a2-a842-71d9e192f529" providerId="ADAL" clId="{7FCD3F9B-6142-4FBD-985D-01E9472A0F7B}" dt="2020-10-15T20:29:34.687" v="1488" actId="22"/>
          <ac:picMkLst>
            <pc:docMk/>
            <pc:sldMk cId="2617696666" sldId="310"/>
            <ac:picMk id="12" creationId="{2A4625E4-2D5D-4C32-A8FD-A049079E2FFD}"/>
          </ac:picMkLst>
        </pc:picChg>
        <pc:picChg chg="add del mod">
          <ac:chgData name="Hyatt, Dewayne" userId="8a2071db-2511-41a2-a842-71d9e192f529" providerId="ADAL" clId="{7FCD3F9B-6142-4FBD-985D-01E9472A0F7B}" dt="2020-10-15T20:55:16.247" v="1596" actId="478"/>
          <ac:picMkLst>
            <pc:docMk/>
            <pc:sldMk cId="2617696666" sldId="310"/>
            <ac:picMk id="14" creationId="{62DA7E88-E86D-46BE-A9BE-57F8531D05BD}"/>
          </ac:picMkLst>
        </pc:picChg>
        <pc:picChg chg="add del mod">
          <ac:chgData name="Hyatt, Dewayne" userId="8a2071db-2511-41a2-a842-71d9e192f529" providerId="ADAL" clId="{7FCD3F9B-6142-4FBD-985D-01E9472A0F7B}" dt="2020-10-15T20:55:16.960" v="1597" actId="478"/>
          <ac:picMkLst>
            <pc:docMk/>
            <pc:sldMk cId="2617696666" sldId="310"/>
            <ac:picMk id="16" creationId="{399292C0-BC59-49A1-8789-53E7B413925E}"/>
          </ac:picMkLst>
        </pc:picChg>
      </pc:sldChg>
      <pc:sldChg chg="addSp delSp add mod modTransition modAnim modNotesTx">
        <pc:chgData name="Hyatt, Dewayne" userId="8a2071db-2511-41a2-a842-71d9e192f529" providerId="ADAL" clId="{7FCD3F9B-6142-4FBD-985D-01E9472A0F7B}" dt="2020-10-20T15:50:34.075" v="9084" actId="20577"/>
        <pc:sldMkLst>
          <pc:docMk/>
          <pc:sldMk cId="1909232194" sldId="311"/>
        </pc:sldMkLst>
        <pc:spChg chg="add">
          <ac:chgData name="Hyatt, Dewayne" userId="8a2071db-2511-41a2-a842-71d9e192f529" providerId="ADAL" clId="{7FCD3F9B-6142-4FBD-985D-01E9472A0F7B}" dt="2020-10-20T15:01:13.983" v="8578" actId="22"/>
          <ac:spMkLst>
            <pc:docMk/>
            <pc:sldMk cId="1909232194" sldId="311"/>
            <ac:spMk id="2" creationId="{E4758AF8-74CF-45F1-8B6B-30FE238AD677}"/>
          </ac:spMkLst>
        </pc:spChg>
        <pc:spChg chg="del">
          <ac:chgData name="Hyatt, Dewayne" userId="8a2071db-2511-41a2-a842-71d9e192f529" providerId="ADAL" clId="{7FCD3F9B-6142-4FBD-985D-01E9472A0F7B}" dt="2020-10-20T15:01:17.979" v="8579" actId="478"/>
          <ac:spMkLst>
            <pc:docMk/>
            <pc:sldMk cId="1909232194" sldId="311"/>
            <ac:spMk id="3" creationId="{3197AD34-8E3C-4E6F-A38C-35CCFCBCC6F9}"/>
          </ac:spMkLst>
        </pc:spChg>
      </pc:sldChg>
      <pc:sldChg chg="addSp delSp modSp add mod delAnim modAnim">
        <pc:chgData name="Hyatt, Dewayne" userId="8a2071db-2511-41a2-a842-71d9e192f529" providerId="ADAL" clId="{7FCD3F9B-6142-4FBD-985D-01E9472A0F7B}" dt="2020-10-21T20:27:53.042" v="12222"/>
        <pc:sldMkLst>
          <pc:docMk/>
          <pc:sldMk cId="1720014914" sldId="312"/>
        </pc:sldMkLst>
        <pc:spChg chg="add">
          <ac:chgData name="Hyatt, Dewayne" userId="8a2071db-2511-41a2-a842-71d9e192f529" providerId="ADAL" clId="{7FCD3F9B-6142-4FBD-985D-01E9472A0F7B}" dt="2020-10-20T15:01:42.185" v="8585" actId="22"/>
          <ac:spMkLst>
            <pc:docMk/>
            <pc:sldMk cId="1720014914" sldId="312"/>
            <ac:spMk id="2" creationId="{4552F1B2-8532-4DCE-AF4F-E8322505EA6C}"/>
          </ac:spMkLst>
        </pc:spChg>
        <pc:spChg chg="add del">
          <ac:chgData name="Hyatt, Dewayne" userId="8a2071db-2511-41a2-a842-71d9e192f529" providerId="ADAL" clId="{7FCD3F9B-6142-4FBD-985D-01E9472A0F7B}" dt="2020-10-15T20:43:22.273" v="1564" actId="478"/>
          <ac:spMkLst>
            <pc:docMk/>
            <pc:sldMk cId="1720014914" sldId="312"/>
            <ac:spMk id="2" creationId="{6173D929-2639-403F-B8A8-A26F0B82338F}"/>
          </ac:spMkLst>
        </pc:spChg>
        <pc:spChg chg="add del">
          <ac:chgData name="Hyatt, Dewayne" userId="8a2071db-2511-41a2-a842-71d9e192f529" providerId="ADAL" clId="{7FCD3F9B-6142-4FBD-985D-01E9472A0F7B}" dt="2020-10-20T15:01:41.801" v="8584" actId="478"/>
          <ac:spMkLst>
            <pc:docMk/>
            <pc:sldMk cId="1720014914" sldId="312"/>
            <ac:spMk id="3" creationId="{0C969741-8A03-4D50-8E12-2B70B1D6A116}"/>
          </ac:spMkLst>
        </pc:spChg>
        <pc:spChg chg="mod">
          <ac:chgData name="Hyatt, Dewayne" userId="8a2071db-2511-41a2-a842-71d9e192f529" providerId="ADAL" clId="{7FCD3F9B-6142-4FBD-985D-01E9472A0F7B}" dt="2020-10-21T20:27:53.042" v="12222"/>
          <ac:spMkLst>
            <pc:docMk/>
            <pc:sldMk cId="1720014914" sldId="312"/>
            <ac:spMk id="4" creationId="{8498FDFA-1550-422F-A61E-787B14441D9E}"/>
          </ac:spMkLst>
        </pc:spChg>
        <pc:spChg chg="mod">
          <ac:chgData name="Hyatt, Dewayne" userId="8a2071db-2511-41a2-a842-71d9e192f529" providerId="ADAL" clId="{7FCD3F9B-6142-4FBD-985D-01E9472A0F7B}" dt="2020-10-15T20:38:47.139" v="1535" actId="14100"/>
          <ac:spMkLst>
            <pc:docMk/>
            <pc:sldMk cId="1720014914" sldId="312"/>
            <ac:spMk id="5" creationId="{1DCA2839-E175-4E22-B364-23C0BB91F54E}"/>
          </ac:spMkLst>
        </pc:spChg>
        <pc:picChg chg="del">
          <ac:chgData name="Hyatt, Dewayne" userId="8a2071db-2511-41a2-a842-71d9e192f529" providerId="ADAL" clId="{7FCD3F9B-6142-4FBD-985D-01E9472A0F7B}" dt="2020-10-15T20:38:14.997" v="1529" actId="478"/>
          <ac:picMkLst>
            <pc:docMk/>
            <pc:sldMk cId="1720014914" sldId="312"/>
            <ac:picMk id="10" creationId="{ED8BE4D1-9743-4907-8028-F48487CC2BCC}"/>
          </ac:picMkLst>
        </pc:picChg>
        <pc:picChg chg="del">
          <ac:chgData name="Hyatt, Dewayne" userId="8a2071db-2511-41a2-a842-71d9e192f529" providerId="ADAL" clId="{7FCD3F9B-6142-4FBD-985D-01E9472A0F7B}" dt="2020-10-15T20:38:15.704" v="1530" actId="478"/>
          <ac:picMkLst>
            <pc:docMk/>
            <pc:sldMk cId="1720014914" sldId="312"/>
            <ac:picMk id="14" creationId="{62DA7E88-E86D-46BE-A9BE-57F8531D05BD}"/>
          </ac:picMkLst>
        </pc:picChg>
        <pc:picChg chg="del">
          <ac:chgData name="Hyatt, Dewayne" userId="8a2071db-2511-41a2-a842-71d9e192f529" providerId="ADAL" clId="{7FCD3F9B-6142-4FBD-985D-01E9472A0F7B}" dt="2020-10-15T20:38:16.421" v="1531" actId="478"/>
          <ac:picMkLst>
            <pc:docMk/>
            <pc:sldMk cId="1720014914" sldId="312"/>
            <ac:picMk id="16" creationId="{399292C0-BC59-49A1-8789-53E7B413925E}"/>
          </ac:picMkLst>
        </pc:picChg>
      </pc:sldChg>
      <pc:sldChg chg="add del ord">
        <pc:chgData name="Hyatt, Dewayne" userId="8a2071db-2511-41a2-a842-71d9e192f529" providerId="ADAL" clId="{7FCD3F9B-6142-4FBD-985D-01E9472A0F7B}" dt="2020-10-15T20:37:02.892" v="1527" actId="2696"/>
        <pc:sldMkLst>
          <pc:docMk/>
          <pc:sldMk cId="1996460146" sldId="312"/>
        </pc:sldMkLst>
      </pc:sldChg>
      <pc:sldChg chg="addSp delSp modSp add mod modTransition modShow">
        <pc:chgData name="Hyatt, Dewayne" userId="8a2071db-2511-41a2-a842-71d9e192f529" providerId="ADAL" clId="{7FCD3F9B-6142-4FBD-985D-01E9472A0F7B}" dt="2020-10-21T19:12:36.504" v="12015" actId="729"/>
        <pc:sldMkLst>
          <pc:docMk/>
          <pc:sldMk cId="2932478925" sldId="313"/>
        </pc:sldMkLst>
        <pc:spChg chg="add del mod">
          <ac:chgData name="Hyatt, Dewayne" userId="8a2071db-2511-41a2-a842-71d9e192f529" providerId="ADAL" clId="{7FCD3F9B-6142-4FBD-985D-01E9472A0F7B}" dt="2020-10-16T18:06:30.298" v="1940" actId="20577"/>
          <ac:spMkLst>
            <pc:docMk/>
            <pc:sldMk cId="2932478925" sldId="313"/>
            <ac:spMk id="2" creationId="{90637D1B-B03A-46FF-884C-DF6565B9A27E}"/>
          </ac:spMkLst>
        </pc:spChg>
        <pc:spChg chg="add del mod">
          <ac:chgData name="Hyatt, Dewayne" userId="8a2071db-2511-41a2-a842-71d9e192f529" providerId="ADAL" clId="{7FCD3F9B-6142-4FBD-985D-01E9472A0F7B}" dt="2020-10-20T15:02:45.102" v="8593" actId="478"/>
          <ac:spMkLst>
            <pc:docMk/>
            <pc:sldMk cId="2932478925" sldId="313"/>
            <ac:spMk id="3" creationId="{F9FDBBBF-5157-40D6-8782-C6C798BDB889}"/>
          </ac:spMkLst>
        </pc:spChg>
        <pc:spChg chg="add mod">
          <ac:chgData name="Hyatt, Dewayne" userId="8a2071db-2511-41a2-a842-71d9e192f529" providerId="ADAL" clId="{7FCD3F9B-6142-4FBD-985D-01E9472A0F7B}" dt="2020-10-20T15:03:03.224" v="8601" actId="1076"/>
          <ac:spMkLst>
            <pc:docMk/>
            <pc:sldMk cId="2932478925" sldId="313"/>
            <ac:spMk id="4" creationId="{A41BF331-B79D-43BA-869F-CD5CECCEB0B0}"/>
          </ac:spMkLst>
        </pc:spChg>
        <pc:spChg chg="add del ord">
          <ac:chgData name="Hyatt, Dewayne" userId="8a2071db-2511-41a2-a842-71d9e192f529" providerId="ADAL" clId="{7FCD3F9B-6142-4FBD-985D-01E9472A0F7B}" dt="2020-10-15T21:11:07.833" v="1719" actId="478"/>
          <ac:spMkLst>
            <pc:docMk/>
            <pc:sldMk cId="2932478925" sldId="313"/>
            <ac:spMk id="5" creationId="{66815499-F63C-4357-B6E1-514AC30C37B6}"/>
          </ac:spMkLst>
        </pc:spChg>
        <pc:spChg chg="add del ord">
          <ac:chgData name="Hyatt, Dewayne" userId="8a2071db-2511-41a2-a842-71d9e192f529" providerId="ADAL" clId="{7FCD3F9B-6142-4FBD-985D-01E9472A0F7B}" dt="2020-10-15T21:11:03.933" v="1717" actId="22"/>
          <ac:spMkLst>
            <pc:docMk/>
            <pc:sldMk cId="2932478925" sldId="313"/>
            <ac:spMk id="9" creationId="{D78354B9-94B6-4998-BFF0-D1A3F8B9DC89}"/>
          </ac:spMkLst>
        </pc:spChg>
        <pc:spChg chg="add ord">
          <ac:chgData name="Hyatt, Dewayne" userId="8a2071db-2511-41a2-a842-71d9e192f529" providerId="ADAL" clId="{7FCD3F9B-6142-4FBD-985D-01E9472A0F7B}" dt="2020-10-15T21:11:10.271" v="1722" actId="171"/>
          <ac:spMkLst>
            <pc:docMk/>
            <pc:sldMk cId="2932478925" sldId="313"/>
            <ac:spMk id="11" creationId="{0083B8D1-0493-4A13-8B23-2CCDCE9D50A3}"/>
          </ac:spMkLst>
        </pc:spChg>
        <pc:picChg chg="del mod modCrop">
          <ac:chgData name="Hyatt, Dewayne" userId="8a2071db-2511-41a2-a842-71d9e192f529" providerId="ADAL" clId="{7FCD3F9B-6142-4FBD-985D-01E9472A0F7B}" dt="2020-10-15T20:43:05.245" v="1561" actId="21"/>
          <ac:picMkLst>
            <pc:docMk/>
            <pc:sldMk cId="2932478925" sldId="313"/>
            <ac:picMk id="7" creationId="{4F2549D7-34C7-410F-B1F9-16698FB167A7}"/>
          </ac:picMkLst>
        </pc:picChg>
      </pc:sldChg>
      <pc:sldChg chg="addSp add del mod">
        <pc:chgData name="Hyatt, Dewayne" userId="8a2071db-2511-41a2-a842-71d9e192f529" providerId="ADAL" clId="{7FCD3F9B-6142-4FBD-985D-01E9472A0F7B}" dt="2020-10-15T20:41:57.423" v="1548" actId="47"/>
        <pc:sldMkLst>
          <pc:docMk/>
          <pc:sldMk cId="3885212080" sldId="313"/>
        </pc:sldMkLst>
        <pc:picChg chg="add">
          <ac:chgData name="Hyatt, Dewayne" userId="8a2071db-2511-41a2-a842-71d9e192f529" providerId="ADAL" clId="{7FCD3F9B-6142-4FBD-985D-01E9472A0F7B}" dt="2020-10-15T20:41:24.665" v="1543" actId="22"/>
          <ac:picMkLst>
            <pc:docMk/>
            <pc:sldMk cId="3885212080" sldId="313"/>
            <ac:picMk id="3" creationId="{59CCAB69-A33C-4AE9-A98A-3AD0E31F3773}"/>
          </ac:picMkLst>
        </pc:picChg>
      </pc:sldChg>
      <pc:sldChg chg="addSp delSp modSp add del mod modTransition">
        <pc:chgData name="Hyatt, Dewayne" userId="8a2071db-2511-41a2-a842-71d9e192f529" providerId="ADAL" clId="{7FCD3F9B-6142-4FBD-985D-01E9472A0F7B}" dt="2020-10-15T20:54:11.125" v="1585" actId="47"/>
        <pc:sldMkLst>
          <pc:docMk/>
          <pc:sldMk cId="1710976123" sldId="314"/>
        </pc:sldMkLst>
        <pc:picChg chg="add del mod">
          <ac:chgData name="Hyatt, Dewayne" userId="8a2071db-2511-41a2-a842-71d9e192f529" providerId="ADAL" clId="{7FCD3F9B-6142-4FBD-985D-01E9472A0F7B}" dt="2020-10-15T20:53:54.616" v="1581" actId="21"/>
          <ac:picMkLst>
            <pc:docMk/>
            <pc:sldMk cId="1710976123" sldId="314"/>
            <ac:picMk id="3" creationId="{FE404DA3-1DC6-49C1-B13E-7BC052070011}"/>
          </ac:picMkLst>
        </pc:picChg>
        <pc:picChg chg="del">
          <ac:chgData name="Hyatt, Dewayne" userId="8a2071db-2511-41a2-a842-71d9e192f529" providerId="ADAL" clId="{7FCD3F9B-6142-4FBD-985D-01E9472A0F7B}" dt="2020-10-15T20:43:12.563" v="1562" actId="478"/>
          <ac:picMkLst>
            <pc:docMk/>
            <pc:sldMk cId="1710976123" sldId="314"/>
            <ac:picMk id="7" creationId="{4F2549D7-34C7-410F-B1F9-16698FB167A7}"/>
          </ac:picMkLst>
        </pc:picChg>
      </pc:sldChg>
      <pc:sldChg chg="delSp add del mod">
        <pc:chgData name="Hyatt, Dewayne" userId="8a2071db-2511-41a2-a842-71d9e192f529" providerId="ADAL" clId="{7FCD3F9B-6142-4FBD-985D-01E9472A0F7B}" dt="2020-10-15T21:09:08.896" v="1693" actId="2696"/>
        <pc:sldMkLst>
          <pc:docMk/>
          <pc:sldMk cId="337023265" sldId="315"/>
        </pc:sldMkLst>
        <pc:picChg chg="del">
          <ac:chgData name="Hyatt, Dewayne" userId="8a2071db-2511-41a2-a842-71d9e192f529" providerId="ADAL" clId="{7FCD3F9B-6142-4FBD-985D-01E9472A0F7B}" dt="2020-10-15T20:52:57.499" v="1569" actId="478"/>
          <ac:picMkLst>
            <pc:docMk/>
            <pc:sldMk cId="337023265" sldId="315"/>
            <ac:picMk id="3" creationId="{FE404DA3-1DC6-49C1-B13E-7BC052070011}"/>
          </ac:picMkLst>
        </pc:picChg>
      </pc:sldChg>
      <pc:sldChg chg="addSp delSp modSp add mod modAnim">
        <pc:chgData name="Hyatt, Dewayne" userId="8a2071db-2511-41a2-a842-71d9e192f529" providerId="ADAL" clId="{7FCD3F9B-6142-4FBD-985D-01E9472A0F7B}" dt="2020-10-22T00:03:33.935" v="12340" actId="14429"/>
        <pc:sldMkLst>
          <pc:docMk/>
          <pc:sldMk cId="1580288897" sldId="316"/>
        </pc:sldMkLst>
        <pc:spChg chg="del">
          <ac:chgData name="Hyatt, Dewayne" userId="8a2071db-2511-41a2-a842-71d9e192f529" providerId="ADAL" clId="{7FCD3F9B-6142-4FBD-985D-01E9472A0F7B}" dt="2020-10-15T20:53:50.290" v="1579" actId="478"/>
          <ac:spMkLst>
            <pc:docMk/>
            <pc:sldMk cId="1580288897" sldId="316"/>
            <ac:spMk id="3" creationId="{0C969741-8A03-4D50-8E12-2B70B1D6A116}"/>
          </ac:spMkLst>
        </pc:spChg>
        <pc:spChg chg="mod">
          <ac:chgData name="Hyatt, Dewayne" userId="8a2071db-2511-41a2-a842-71d9e192f529" providerId="ADAL" clId="{7FCD3F9B-6142-4FBD-985D-01E9472A0F7B}" dt="2020-10-22T00:03:31.231" v="12339"/>
          <ac:spMkLst>
            <pc:docMk/>
            <pc:sldMk cId="1580288897" sldId="316"/>
            <ac:spMk id="4" creationId="{8498FDFA-1550-422F-A61E-787B14441D9E}"/>
          </ac:spMkLst>
        </pc:spChg>
        <pc:picChg chg="add mod modVis">
          <ac:chgData name="Hyatt, Dewayne" userId="8a2071db-2511-41a2-a842-71d9e192f529" providerId="ADAL" clId="{7FCD3F9B-6142-4FBD-985D-01E9472A0F7B}" dt="2020-10-22T00:03:33.935" v="12340" actId="14429"/>
          <ac:picMkLst>
            <pc:docMk/>
            <pc:sldMk cId="1580288897" sldId="316"/>
            <ac:picMk id="2" creationId="{C77892C8-68BC-4EFA-9FBF-B37E897B12DE}"/>
          </ac:picMkLst>
        </pc:picChg>
      </pc:sldChg>
      <pc:sldChg chg="addSp delSp modSp add mod modAnim">
        <pc:chgData name="Hyatt, Dewayne" userId="8a2071db-2511-41a2-a842-71d9e192f529" providerId="ADAL" clId="{7FCD3F9B-6142-4FBD-985D-01E9472A0F7B}" dt="2020-10-22T00:03:42.498" v="12343" actId="14429"/>
        <pc:sldMkLst>
          <pc:docMk/>
          <pc:sldMk cId="490326872" sldId="317"/>
        </pc:sldMkLst>
        <pc:spChg chg="mod">
          <ac:chgData name="Hyatt, Dewayne" userId="8a2071db-2511-41a2-a842-71d9e192f529" providerId="ADAL" clId="{7FCD3F9B-6142-4FBD-985D-01E9472A0F7B}" dt="2020-10-22T00:03:40.068" v="12342"/>
          <ac:spMkLst>
            <pc:docMk/>
            <pc:sldMk cId="490326872" sldId="317"/>
            <ac:spMk id="4" creationId="{8498FDFA-1550-422F-A61E-787B14441D9E}"/>
          </ac:spMkLst>
        </pc:spChg>
        <pc:picChg chg="del">
          <ac:chgData name="Hyatt, Dewayne" userId="8a2071db-2511-41a2-a842-71d9e192f529" providerId="ADAL" clId="{7FCD3F9B-6142-4FBD-985D-01E9472A0F7B}" dt="2020-10-15T20:54:00.908" v="1583" actId="478"/>
          <ac:picMkLst>
            <pc:docMk/>
            <pc:sldMk cId="490326872" sldId="317"/>
            <ac:picMk id="2" creationId="{C77892C8-68BC-4EFA-9FBF-B37E897B12DE}"/>
          </ac:picMkLst>
        </pc:picChg>
        <pc:picChg chg="add mod modVis">
          <ac:chgData name="Hyatt, Dewayne" userId="8a2071db-2511-41a2-a842-71d9e192f529" providerId="ADAL" clId="{7FCD3F9B-6142-4FBD-985D-01E9472A0F7B}" dt="2020-10-22T00:03:42.498" v="12343" actId="14429"/>
          <ac:picMkLst>
            <pc:docMk/>
            <pc:sldMk cId="490326872" sldId="317"/>
            <ac:picMk id="3" creationId="{9F9A0FC1-47FA-4B50-8430-6B5AA6B7187F}"/>
          </ac:picMkLst>
        </pc:picChg>
      </pc:sldChg>
      <pc:sldChg chg="addSp delSp modSp add mod modAnim">
        <pc:chgData name="Hyatt, Dewayne" userId="8a2071db-2511-41a2-a842-71d9e192f529" providerId="ADAL" clId="{7FCD3F9B-6142-4FBD-985D-01E9472A0F7B}" dt="2020-10-21T20:27:57.181" v="12223"/>
        <pc:sldMkLst>
          <pc:docMk/>
          <pc:sldMk cId="2940664162" sldId="318"/>
        </pc:sldMkLst>
        <pc:spChg chg="add del">
          <ac:chgData name="Hyatt, Dewayne" userId="8a2071db-2511-41a2-a842-71d9e192f529" providerId="ADAL" clId="{7FCD3F9B-6142-4FBD-985D-01E9472A0F7B}" dt="2020-10-20T15:01:47.638" v="8586" actId="478"/>
          <ac:spMkLst>
            <pc:docMk/>
            <pc:sldMk cId="2940664162" sldId="318"/>
            <ac:spMk id="2" creationId="{5F6F4B5D-A8D2-4FC2-9CEC-6353AF1F2726}"/>
          </ac:spMkLst>
        </pc:spChg>
        <pc:spChg chg="add">
          <ac:chgData name="Hyatt, Dewayne" userId="8a2071db-2511-41a2-a842-71d9e192f529" providerId="ADAL" clId="{7FCD3F9B-6142-4FBD-985D-01E9472A0F7B}" dt="2020-10-20T15:01:48.118" v="8587" actId="22"/>
          <ac:spMkLst>
            <pc:docMk/>
            <pc:sldMk cId="2940664162" sldId="318"/>
            <ac:spMk id="3" creationId="{51B21B18-497E-41F0-AF4B-C7921241941D}"/>
          </ac:spMkLst>
        </pc:spChg>
        <pc:spChg chg="mod">
          <ac:chgData name="Hyatt, Dewayne" userId="8a2071db-2511-41a2-a842-71d9e192f529" providerId="ADAL" clId="{7FCD3F9B-6142-4FBD-985D-01E9472A0F7B}" dt="2020-10-21T20:27:57.181" v="12223"/>
          <ac:spMkLst>
            <pc:docMk/>
            <pc:sldMk cId="2940664162" sldId="318"/>
            <ac:spMk id="4" creationId="{8498FDFA-1550-422F-A61E-787B14441D9E}"/>
          </ac:spMkLst>
        </pc:spChg>
        <pc:spChg chg="mod">
          <ac:chgData name="Hyatt, Dewayne" userId="8a2071db-2511-41a2-a842-71d9e192f529" providerId="ADAL" clId="{7FCD3F9B-6142-4FBD-985D-01E9472A0F7B}" dt="2020-10-15T20:58:10.478" v="1608" actId="14100"/>
          <ac:spMkLst>
            <pc:docMk/>
            <pc:sldMk cId="2940664162" sldId="318"/>
            <ac:spMk id="5" creationId="{1DCA2839-E175-4E22-B364-23C0BB91F54E}"/>
          </ac:spMkLst>
        </pc:spChg>
        <pc:picChg chg="del">
          <ac:chgData name="Hyatt, Dewayne" userId="8a2071db-2511-41a2-a842-71d9e192f529" providerId="ADAL" clId="{7FCD3F9B-6142-4FBD-985D-01E9472A0F7B}" dt="2020-10-15T20:54:16.514" v="1588" actId="478"/>
          <ac:picMkLst>
            <pc:docMk/>
            <pc:sldMk cId="2940664162" sldId="318"/>
            <ac:picMk id="3" creationId="{9F9A0FC1-47FA-4B50-8430-6B5AA6B7187F}"/>
          </ac:picMkLst>
        </pc:picChg>
      </pc:sldChg>
      <pc:sldChg chg="add del">
        <pc:chgData name="Hyatt, Dewayne" userId="8a2071db-2511-41a2-a842-71d9e192f529" providerId="ADAL" clId="{7FCD3F9B-6142-4FBD-985D-01E9472A0F7B}" dt="2020-10-15T20:56:00.836" v="1602" actId="47"/>
        <pc:sldMkLst>
          <pc:docMk/>
          <pc:sldMk cId="2434473705" sldId="319"/>
        </pc:sldMkLst>
      </pc:sldChg>
      <pc:sldChg chg="addSp delSp modSp add mod modTransition modAnim modNotesTx">
        <pc:chgData name="Hyatt, Dewayne" userId="8a2071db-2511-41a2-a842-71d9e192f529" providerId="ADAL" clId="{7FCD3F9B-6142-4FBD-985D-01E9472A0F7B}" dt="2020-10-22T00:16:29.316" v="13016" actId="20577"/>
        <pc:sldMkLst>
          <pc:docMk/>
          <pc:sldMk cId="3904636300" sldId="320"/>
        </pc:sldMkLst>
        <pc:spChg chg="mod modVis">
          <ac:chgData name="Hyatt, Dewayne" userId="8a2071db-2511-41a2-a842-71d9e192f529" providerId="ADAL" clId="{7FCD3F9B-6142-4FBD-985D-01E9472A0F7B}" dt="2020-10-22T00:03:53.402" v="12346"/>
          <ac:spMkLst>
            <pc:docMk/>
            <pc:sldMk cId="3904636300" sldId="320"/>
            <ac:spMk id="4" creationId="{8498FDFA-1550-422F-A61E-787B14441D9E}"/>
          </ac:spMkLst>
        </pc:spChg>
        <pc:spChg chg="mod modVis">
          <ac:chgData name="Hyatt, Dewayne" userId="8a2071db-2511-41a2-a842-71d9e192f529" providerId="ADAL" clId="{7FCD3F9B-6142-4FBD-985D-01E9472A0F7B}" dt="2020-10-22T00:03:54.697" v="12347" actId="33935"/>
          <ac:spMkLst>
            <pc:docMk/>
            <pc:sldMk cId="3904636300" sldId="320"/>
            <ac:spMk id="5" creationId="{1DCA2839-E175-4E22-B364-23C0BB91F54E}"/>
          </ac:spMkLst>
        </pc:spChg>
        <pc:spChg chg="add mod modVis">
          <ac:chgData name="Hyatt, Dewayne" userId="8a2071db-2511-41a2-a842-71d9e192f529" providerId="ADAL" clId="{7FCD3F9B-6142-4FBD-985D-01E9472A0F7B}" dt="2020-10-22T00:03:54.697" v="12347" actId="33935"/>
          <ac:spMkLst>
            <pc:docMk/>
            <pc:sldMk cId="3904636300" sldId="320"/>
            <ac:spMk id="13" creationId="{3C2BF546-1B71-4B6E-97E9-6E8131433015}"/>
          </ac:spMkLst>
        </pc:spChg>
        <pc:spChg chg="del">
          <ac:chgData name="Hyatt, Dewayne" userId="8a2071db-2511-41a2-a842-71d9e192f529" providerId="ADAL" clId="{7FCD3F9B-6142-4FBD-985D-01E9472A0F7B}" dt="2020-10-15T20:56:04.634" v="1603" actId="478"/>
          <ac:spMkLst>
            <pc:docMk/>
            <pc:sldMk cId="3904636300" sldId="320"/>
            <ac:spMk id="18" creationId="{2D317002-35CA-43F2-9B84-81FC35E61A73}"/>
          </ac:spMkLst>
        </pc:spChg>
        <pc:picChg chg="add mod modVis">
          <ac:chgData name="Hyatt, Dewayne" userId="8a2071db-2511-41a2-a842-71d9e192f529" providerId="ADAL" clId="{7FCD3F9B-6142-4FBD-985D-01E9472A0F7B}" dt="2020-10-22T00:03:54.697" v="12347" actId="33935"/>
          <ac:picMkLst>
            <pc:docMk/>
            <pc:sldMk cId="3904636300" sldId="320"/>
            <ac:picMk id="3" creationId="{AFA0DFC0-94AA-4501-B59C-8F894B8BAC5B}"/>
          </ac:picMkLst>
        </pc:picChg>
        <pc:picChg chg="add mod modVis">
          <ac:chgData name="Hyatt, Dewayne" userId="8a2071db-2511-41a2-a842-71d9e192f529" providerId="ADAL" clId="{7FCD3F9B-6142-4FBD-985D-01E9472A0F7B}" dt="2020-10-22T00:03:54.697" v="12347" actId="33935"/>
          <ac:picMkLst>
            <pc:docMk/>
            <pc:sldMk cId="3904636300" sldId="320"/>
            <ac:picMk id="6" creationId="{EFB91015-0884-42A1-95CC-8C3C82CC45BB}"/>
          </ac:picMkLst>
        </pc:picChg>
        <pc:picChg chg="add mod modVis">
          <ac:chgData name="Hyatt, Dewayne" userId="8a2071db-2511-41a2-a842-71d9e192f529" providerId="ADAL" clId="{7FCD3F9B-6142-4FBD-985D-01E9472A0F7B}" dt="2020-10-22T00:03:54.697" v="12347" actId="33935"/>
          <ac:picMkLst>
            <pc:docMk/>
            <pc:sldMk cId="3904636300" sldId="320"/>
            <ac:picMk id="7" creationId="{8CCB13BF-0CE4-4947-A5F9-99485FCE85BE}"/>
          </ac:picMkLst>
        </pc:picChg>
        <pc:picChg chg="add mod modVis">
          <ac:chgData name="Hyatt, Dewayne" userId="8a2071db-2511-41a2-a842-71d9e192f529" providerId="ADAL" clId="{7FCD3F9B-6142-4FBD-985D-01E9472A0F7B}" dt="2020-10-22T00:03:54.697" v="12347" actId="33935"/>
          <ac:picMkLst>
            <pc:docMk/>
            <pc:sldMk cId="3904636300" sldId="320"/>
            <ac:picMk id="8" creationId="{69A78C29-481F-4F97-A2CA-0B5CCCFF45C5}"/>
          </ac:picMkLst>
        </pc:picChg>
        <pc:picChg chg="add mod modVis">
          <ac:chgData name="Hyatt, Dewayne" userId="8a2071db-2511-41a2-a842-71d9e192f529" providerId="ADAL" clId="{7FCD3F9B-6142-4FBD-985D-01E9472A0F7B}" dt="2020-10-22T00:03:54.697" v="12347" actId="33935"/>
          <ac:picMkLst>
            <pc:docMk/>
            <pc:sldMk cId="3904636300" sldId="320"/>
            <ac:picMk id="10" creationId="{30C952A0-4543-47DD-B711-37290AE598E0}"/>
          </ac:picMkLst>
        </pc:picChg>
        <pc:picChg chg="add mod ord modVis">
          <ac:chgData name="Hyatt, Dewayne" userId="8a2071db-2511-41a2-a842-71d9e192f529" providerId="ADAL" clId="{7FCD3F9B-6142-4FBD-985D-01E9472A0F7B}" dt="2020-10-22T00:03:54.697" v="12347" actId="33935"/>
          <ac:picMkLst>
            <pc:docMk/>
            <pc:sldMk cId="3904636300" sldId="320"/>
            <ac:picMk id="12" creationId="{6921AAA6-925C-4EE8-9C8D-A7A779AD5B96}"/>
          </ac:picMkLst>
        </pc:picChg>
      </pc:sldChg>
      <pc:sldChg chg="add del">
        <pc:chgData name="Hyatt, Dewayne" userId="8a2071db-2511-41a2-a842-71d9e192f529" providerId="ADAL" clId="{7FCD3F9B-6142-4FBD-985D-01E9472A0F7B}" dt="2020-10-15T20:58:00.143" v="1607" actId="2696"/>
        <pc:sldMkLst>
          <pc:docMk/>
          <pc:sldMk cId="2697494991" sldId="321"/>
        </pc:sldMkLst>
      </pc:sldChg>
      <pc:sldChg chg="addSp delSp modSp add mod modTransition delAnim">
        <pc:chgData name="Hyatt, Dewayne" userId="8a2071db-2511-41a2-a842-71d9e192f529" providerId="ADAL" clId="{7FCD3F9B-6142-4FBD-985D-01E9472A0F7B}" dt="2020-10-15T21:05:31.412" v="1658"/>
        <pc:sldMkLst>
          <pc:docMk/>
          <pc:sldMk cId="2959428022" sldId="321"/>
        </pc:sldMkLst>
        <pc:spChg chg="del">
          <ac:chgData name="Hyatt, Dewayne" userId="8a2071db-2511-41a2-a842-71d9e192f529" providerId="ADAL" clId="{7FCD3F9B-6142-4FBD-985D-01E9472A0F7B}" dt="2020-10-15T21:02:06.718" v="1611" actId="478"/>
          <ac:spMkLst>
            <pc:docMk/>
            <pc:sldMk cId="2959428022" sldId="321"/>
            <ac:spMk id="4" creationId="{8498FDFA-1550-422F-A61E-787B14441D9E}"/>
          </ac:spMkLst>
        </pc:spChg>
        <pc:spChg chg="del">
          <ac:chgData name="Hyatt, Dewayne" userId="8a2071db-2511-41a2-a842-71d9e192f529" providerId="ADAL" clId="{7FCD3F9B-6142-4FBD-985D-01E9472A0F7B}" dt="2020-10-15T21:02:08.314" v="1612" actId="478"/>
          <ac:spMkLst>
            <pc:docMk/>
            <pc:sldMk cId="2959428022" sldId="321"/>
            <ac:spMk id="5" creationId="{1DCA2839-E175-4E22-B364-23C0BB91F54E}"/>
          </ac:spMkLst>
        </pc:spChg>
        <pc:spChg chg="add del mod">
          <ac:chgData name="Hyatt, Dewayne" userId="8a2071db-2511-41a2-a842-71d9e192f529" providerId="ADAL" clId="{7FCD3F9B-6142-4FBD-985D-01E9472A0F7B}" dt="2020-10-15T21:02:53.186" v="1616" actId="478"/>
          <ac:spMkLst>
            <pc:docMk/>
            <pc:sldMk cId="2959428022" sldId="321"/>
            <ac:spMk id="7" creationId="{5305A897-A07D-4AF7-AD0E-D3FF96404543}"/>
          </ac:spMkLst>
        </pc:spChg>
        <pc:spChg chg="add mod modVis">
          <ac:chgData name="Hyatt, Dewayne" userId="8a2071db-2511-41a2-a842-71d9e192f529" providerId="ADAL" clId="{7FCD3F9B-6142-4FBD-985D-01E9472A0F7B}" dt="2020-10-15T21:04:05.525" v="1643" actId="962"/>
          <ac:spMkLst>
            <pc:docMk/>
            <pc:sldMk cId="2959428022" sldId="321"/>
            <ac:spMk id="9" creationId="{2E76C29C-BC19-47C4-ABBB-D5974763B4AF}"/>
          </ac:spMkLst>
        </pc:spChg>
        <pc:spChg chg="add del">
          <ac:chgData name="Hyatt, Dewayne" userId="8a2071db-2511-41a2-a842-71d9e192f529" providerId="ADAL" clId="{7FCD3F9B-6142-4FBD-985D-01E9472A0F7B}" dt="2020-10-15T21:03:45.647" v="1640" actId="21"/>
          <ac:spMkLst>
            <pc:docMk/>
            <pc:sldMk cId="2959428022" sldId="321"/>
            <ac:spMk id="11" creationId="{5FD2D837-86A7-4FB3-A148-CECEC1EEB98D}"/>
          </ac:spMkLst>
        </pc:spChg>
        <pc:picChg chg="add">
          <ac:chgData name="Hyatt, Dewayne" userId="8a2071db-2511-41a2-a842-71d9e192f529" providerId="ADAL" clId="{7FCD3F9B-6142-4FBD-985D-01E9472A0F7B}" dt="2020-10-15T20:59:40.613" v="1610" actId="22"/>
          <ac:picMkLst>
            <pc:docMk/>
            <pc:sldMk cId="2959428022" sldId="321"/>
            <ac:picMk id="3" creationId="{3C18B1CE-6F19-4033-A471-1E13A457990B}"/>
          </ac:picMkLst>
        </pc:picChg>
      </pc:sldChg>
      <pc:sldChg chg="addSp modSp add mod modTransition modNotesTx">
        <pc:chgData name="Hyatt, Dewayne" userId="8a2071db-2511-41a2-a842-71d9e192f529" providerId="ADAL" clId="{7FCD3F9B-6142-4FBD-985D-01E9472A0F7B}" dt="2020-10-22T12:38:04.380" v="13280" actId="20577"/>
        <pc:sldMkLst>
          <pc:docMk/>
          <pc:sldMk cId="1344762901" sldId="322"/>
        </pc:sldMkLst>
        <pc:spChg chg="add mod">
          <ac:chgData name="Hyatt, Dewayne" userId="8a2071db-2511-41a2-a842-71d9e192f529" providerId="ADAL" clId="{7FCD3F9B-6142-4FBD-985D-01E9472A0F7B}" dt="2020-10-19T16:19:38.236" v="7616" actId="1076"/>
          <ac:spMkLst>
            <pc:docMk/>
            <pc:sldMk cId="1344762901" sldId="322"/>
            <ac:spMk id="2" creationId="{FEFA16B5-9901-4EC2-BE56-EDDBDE8B9C07}"/>
          </ac:spMkLst>
        </pc:spChg>
        <pc:spChg chg="add mod ord modVis">
          <ac:chgData name="Hyatt, Dewayne" userId="8a2071db-2511-41a2-a842-71d9e192f529" providerId="ADAL" clId="{7FCD3F9B-6142-4FBD-985D-01E9472A0F7B}" dt="2020-10-20T14:59:12.666" v="8564" actId="14430"/>
          <ac:spMkLst>
            <pc:docMk/>
            <pc:sldMk cId="1344762901" sldId="322"/>
            <ac:spMk id="5" creationId="{6F2E19AA-20CA-4CA7-863C-E4548E8AF7B4}"/>
          </ac:spMkLst>
        </pc:spChg>
      </pc:sldChg>
      <pc:sldChg chg="modSp add del mod modTransition modAnim">
        <pc:chgData name="Hyatt, Dewayne" userId="8a2071db-2511-41a2-a842-71d9e192f529" providerId="ADAL" clId="{7FCD3F9B-6142-4FBD-985D-01E9472A0F7B}" dt="2020-10-16T21:46:48.820" v="3845" actId="2696"/>
        <pc:sldMkLst>
          <pc:docMk/>
          <pc:sldMk cId="9299175" sldId="323"/>
        </pc:sldMkLst>
        <pc:spChg chg="mod">
          <ac:chgData name="Hyatt, Dewayne" userId="8a2071db-2511-41a2-a842-71d9e192f529" providerId="ADAL" clId="{7FCD3F9B-6142-4FBD-985D-01E9472A0F7B}" dt="2020-10-16T18:06:39.305" v="1941"/>
          <ac:spMkLst>
            <pc:docMk/>
            <pc:sldMk cId="9299175" sldId="323"/>
            <ac:spMk id="2" creationId="{90637D1B-B03A-46FF-884C-DF6565B9A27E}"/>
          </ac:spMkLst>
        </pc:spChg>
        <pc:spChg chg="mod">
          <ac:chgData name="Hyatt, Dewayne" userId="8a2071db-2511-41a2-a842-71d9e192f529" providerId="ADAL" clId="{7FCD3F9B-6142-4FBD-985D-01E9472A0F7B}" dt="2020-10-16T21:45:30.220" v="3836" actId="962"/>
          <ac:spMkLst>
            <pc:docMk/>
            <pc:sldMk cId="9299175" sldId="323"/>
            <ac:spMk id="3" creationId="{F9FDBBBF-5157-40D6-8782-C6C798BDB889}"/>
          </ac:spMkLst>
        </pc:spChg>
        <pc:spChg chg="mod">
          <ac:chgData name="Hyatt, Dewayne" userId="8a2071db-2511-41a2-a842-71d9e192f529" providerId="ADAL" clId="{7FCD3F9B-6142-4FBD-985D-01E9472A0F7B}" dt="2020-10-15T21:11:19.814" v="1723" actId="14100"/>
          <ac:spMkLst>
            <pc:docMk/>
            <pc:sldMk cId="9299175" sldId="323"/>
            <ac:spMk id="5" creationId="{66815499-F63C-4357-B6E1-514AC30C37B6}"/>
          </ac:spMkLst>
        </pc:spChg>
      </pc:sldChg>
      <pc:sldChg chg="addSp delSp modSp add mod modAnim">
        <pc:chgData name="Hyatt, Dewayne" userId="8a2071db-2511-41a2-a842-71d9e192f529" providerId="ADAL" clId="{7FCD3F9B-6142-4FBD-985D-01E9472A0F7B}" dt="2020-10-20T15:03:12.733" v="8605" actId="478"/>
        <pc:sldMkLst>
          <pc:docMk/>
          <pc:sldMk cId="1463217735" sldId="324"/>
        </pc:sldMkLst>
        <pc:spChg chg="mod">
          <ac:chgData name="Hyatt, Dewayne" userId="8a2071db-2511-41a2-a842-71d9e192f529" providerId="ADAL" clId="{7FCD3F9B-6142-4FBD-985D-01E9472A0F7B}" dt="2020-10-16T18:32:50.751" v="1964" actId="20577"/>
          <ac:spMkLst>
            <pc:docMk/>
            <pc:sldMk cId="1463217735" sldId="324"/>
            <ac:spMk id="2" creationId="{90637D1B-B03A-46FF-884C-DF6565B9A27E}"/>
          </ac:spMkLst>
        </pc:spChg>
        <pc:spChg chg="del mod">
          <ac:chgData name="Hyatt, Dewayne" userId="8a2071db-2511-41a2-a842-71d9e192f529" providerId="ADAL" clId="{7FCD3F9B-6142-4FBD-985D-01E9472A0F7B}" dt="2020-10-20T15:03:12.733" v="8605" actId="478"/>
          <ac:spMkLst>
            <pc:docMk/>
            <pc:sldMk cId="1463217735" sldId="324"/>
            <ac:spMk id="3" creationId="{F9FDBBBF-5157-40D6-8782-C6C798BDB889}"/>
          </ac:spMkLst>
        </pc:spChg>
        <pc:spChg chg="add">
          <ac:chgData name="Hyatt, Dewayne" userId="8a2071db-2511-41a2-a842-71d9e192f529" providerId="ADAL" clId="{7FCD3F9B-6142-4FBD-985D-01E9472A0F7B}" dt="2020-10-20T15:03:10.925" v="8604" actId="22"/>
          <ac:spMkLst>
            <pc:docMk/>
            <pc:sldMk cId="1463217735" sldId="324"/>
            <ac:spMk id="4" creationId="{21375C5A-AB2F-4AB0-A8FE-A4EBA827D9A6}"/>
          </ac:spMkLst>
        </pc:spChg>
        <pc:spChg chg="mod">
          <ac:chgData name="Hyatt, Dewayne" userId="8a2071db-2511-41a2-a842-71d9e192f529" providerId="ADAL" clId="{7FCD3F9B-6142-4FBD-985D-01E9472A0F7B}" dt="2020-10-16T18:33:01.879" v="1966" actId="14100"/>
          <ac:spMkLst>
            <pc:docMk/>
            <pc:sldMk cId="1463217735" sldId="324"/>
            <ac:spMk id="5" creationId="{66815499-F63C-4357-B6E1-514AC30C37B6}"/>
          </ac:spMkLst>
        </pc:spChg>
      </pc:sldChg>
      <pc:sldChg chg="addSp delSp modSp add del mod modAnim">
        <pc:chgData name="Hyatt, Dewayne" userId="8a2071db-2511-41a2-a842-71d9e192f529" providerId="ADAL" clId="{7FCD3F9B-6142-4FBD-985D-01E9472A0F7B}" dt="2020-10-21T19:31:47.340" v="12035" actId="47"/>
        <pc:sldMkLst>
          <pc:docMk/>
          <pc:sldMk cId="715167252" sldId="325"/>
        </pc:sldMkLst>
        <pc:spChg chg="del mod">
          <ac:chgData name="Hyatt, Dewayne" userId="8a2071db-2511-41a2-a842-71d9e192f529" providerId="ADAL" clId="{7FCD3F9B-6142-4FBD-985D-01E9472A0F7B}" dt="2020-10-16T18:33:32.576" v="1970" actId="478"/>
          <ac:spMkLst>
            <pc:docMk/>
            <pc:sldMk cId="715167252" sldId="325"/>
            <ac:spMk id="3" creationId="{F9FDBBBF-5157-40D6-8782-C6C798BDB889}"/>
          </ac:spMkLst>
        </pc:spChg>
        <pc:picChg chg="add mod modCrop">
          <ac:chgData name="Hyatt, Dewayne" userId="8a2071db-2511-41a2-a842-71d9e192f529" providerId="ADAL" clId="{7FCD3F9B-6142-4FBD-985D-01E9472A0F7B}" dt="2020-10-21T19:28:35.515" v="12033" actId="732"/>
          <ac:picMkLst>
            <pc:docMk/>
            <pc:sldMk cId="715167252" sldId="325"/>
            <ac:picMk id="3" creationId="{BD63DC86-03C3-48B1-993C-11DF0A35045C}"/>
          </ac:picMkLst>
        </pc:picChg>
        <pc:picChg chg="add del">
          <ac:chgData name="Hyatt, Dewayne" userId="8a2071db-2511-41a2-a842-71d9e192f529" providerId="ADAL" clId="{7FCD3F9B-6142-4FBD-985D-01E9472A0F7B}" dt="2020-10-16T18:41:04.226" v="1973" actId="478"/>
          <ac:picMkLst>
            <pc:docMk/>
            <pc:sldMk cId="715167252" sldId="325"/>
            <ac:picMk id="4" creationId="{D3F3EA82-2B88-4706-9C93-CE8462BF9994}"/>
          </ac:picMkLst>
        </pc:picChg>
        <pc:picChg chg="add mod">
          <ac:chgData name="Hyatt, Dewayne" userId="8a2071db-2511-41a2-a842-71d9e192f529" providerId="ADAL" clId="{7FCD3F9B-6142-4FBD-985D-01E9472A0F7B}" dt="2020-10-21T19:25:16.767" v="12018" actId="962"/>
          <ac:picMkLst>
            <pc:docMk/>
            <pc:sldMk cId="715167252" sldId="325"/>
            <ac:picMk id="8" creationId="{586C5667-C37A-4B69-849F-F618D042B0CA}"/>
          </ac:picMkLst>
        </pc:picChg>
      </pc:sldChg>
      <pc:sldChg chg="addSp delSp modSp add del mod addAnim delAnim modAnim modNotesTx">
        <pc:chgData name="Hyatt, Dewayne" userId="8a2071db-2511-41a2-a842-71d9e192f529" providerId="ADAL" clId="{7FCD3F9B-6142-4FBD-985D-01E9472A0F7B}" dt="2020-10-21T19:31:47.340" v="12035" actId="47"/>
        <pc:sldMkLst>
          <pc:docMk/>
          <pc:sldMk cId="289809826" sldId="326"/>
        </pc:sldMkLst>
        <pc:spChg chg="add del mod">
          <ac:chgData name="Hyatt, Dewayne" userId="8a2071db-2511-41a2-a842-71d9e192f529" providerId="ADAL" clId="{7FCD3F9B-6142-4FBD-985D-01E9472A0F7B}" dt="2020-10-16T18:52:50.680" v="2068"/>
          <ac:spMkLst>
            <pc:docMk/>
            <pc:sldMk cId="289809826" sldId="326"/>
            <ac:spMk id="7" creationId="{98D53704-FDD5-49B6-BF94-44CE5F495BD8}"/>
          </ac:spMkLst>
        </pc:spChg>
        <pc:spChg chg="add del mod">
          <ac:chgData name="Hyatt, Dewayne" userId="8a2071db-2511-41a2-a842-71d9e192f529" providerId="ADAL" clId="{7FCD3F9B-6142-4FBD-985D-01E9472A0F7B}" dt="2020-10-16T18:52:50.680" v="2068"/>
          <ac:spMkLst>
            <pc:docMk/>
            <pc:sldMk cId="289809826" sldId="326"/>
            <ac:spMk id="9" creationId="{75A4AE66-A020-4F29-869F-646E94388B8E}"/>
          </ac:spMkLst>
        </pc:spChg>
        <pc:spChg chg="add mod">
          <ac:chgData name="Hyatt, Dewayne" userId="8a2071db-2511-41a2-a842-71d9e192f529" providerId="ADAL" clId="{7FCD3F9B-6142-4FBD-985D-01E9472A0F7B}" dt="2020-10-16T19:03:19.709" v="2423" actId="692"/>
          <ac:spMkLst>
            <pc:docMk/>
            <pc:sldMk cId="289809826" sldId="326"/>
            <ac:spMk id="11" creationId="{AC815C39-060E-410B-B90F-47A8176AF9B8}"/>
          </ac:spMkLst>
        </pc:spChg>
        <pc:spChg chg="mod topLvl">
          <ac:chgData name="Hyatt, Dewayne" userId="8a2071db-2511-41a2-a842-71d9e192f529" providerId="ADAL" clId="{7FCD3F9B-6142-4FBD-985D-01E9472A0F7B}" dt="2020-10-18T03:20:40.361" v="7013" actId="20577"/>
          <ac:spMkLst>
            <pc:docMk/>
            <pc:sldMk cId="289809826" sldId="326"/>
            <ac:spMk id="16" creationId="{4F16C75B-56BB-4EB2-9CB2-576D73EC3237}"/>
          </ac:spMkLst>
        </pc:spChg>
        <pc:spChg chg="add mod topLvl">
          <ac:chgData name="Hyatt, Dewayne" userId="8a2071db-2511-41a2-a842-71d9e192f529" providerId="ADAL" clId="{7FCD3F9B-6142-4FBD-985D-01E9472A0F7B}" dt="2020-10-16T19:04:13.352" v="2426" actId="164"/>
          <ac:spMkLst>
            <pc:docMk/>
            <pc:sldMk cId="289809826" sldId="326"/>
            <ac:spMk id="18" creationId="{EF376529-53E5-4344-802B-15792407B555}"/>
          </ac:spMkLst>
        </pc:spChg>
        <pc:grpChg chg="add mod ord modVis">
          <ac:chgData name="Hyatt, Dewayne" userId="8a2071db-2511-41a2-a842-71d9e192f529" providerId="ADAL" clId="{7FCD3F9B-6142-4FBD-985D-01E9472A0F7B}" dt="2020-10-21T19:25:42.646" v="12019" actId="14430"/>
          <ac:grpSpMkLst>
            <pc:docMk/>
            <pc:sldMk cId="289809826" sldId="326"/>
            <ac:grpSpMk id="4" creationId="{1B2A01B1-EBEE-4CF1-A26E-EC7FF5DD887D}"/>
          </ac:grpSpMkLst>
        </pc:grpChg>
        <pc:grpChg chg="add del mod topLvl">
          <ac:chgData name="Hyatt, Dewayne" userId="8a2071db-2511-41a2-a842-71d9e192f529" providerId="ADAL" clId="{7FCD3F9B-6142-4FBD-985D-01E9472A0F7B}" dt="2020-10-16T19:06:19.101" v="2432" actId="165"/>
          <ac:grpSpMkLst>
            <pc:docMk/>
            <pc:sldMk cId="289809826" sldId="326"/>
            <ac:grpSpMk id="15" creationId="{E57DDBB8-171E-45A7-A121-35E37862C0C3}"/>
          </ac:grpSpMkLst>
        </pc:grpChg>
        <pc:grpChg chg="add del">
          <ac:chgData name="Hyatt, Dewayne" userId="8a2071db-2511-41a2-a842-71d9e192f529" providerId="ADAL" clId="{7FCD3F9B-6142-4FBD-985D-01E9472A0F7B}" dt="2020-10-16T19:04:13.352" v="2426" actId="164"/>
          <ac:grpSpMkLst>
            <pc:docMk/>
            <pc:sldMk cId="289809826" sldId="326"/>
            <ac:grpSpMk id="19" creationId="{E8D7FC77-A7C0-4A9D-9D05-D521498D1EDB}"/>
          </ac:grpSpMkLst>
        </pc:grpChg>
        <pc:grpChg chg="add mod modVis">
          <ac:chgData name="Hyatt, Dewayne" userId="8a2071db-2511-41a2-a842-71d9e192f529" providerId="ADAL" clId="{7FCD3F9B-6142-4FBD-985D-01E9472A0F7B}" dt="2020-10-21T19:25:43.587" v="12020" actId="14430"/>
          <ac:grpSpMkLst>
            <pc:docMk/>
            <pc:sldMk cId="289809826" sldId="326"/>
            <ac:grpSpMk id="20" creationId="{10D02E52-9A21-45DC-90CC-B066142B3360}"/>
          </ac:grpSpMkLst>
        </pc:grpChg>
        <pc:picChg chg="add del ord">
          <ac:chgData name="Hyatt, Dewayne" userId="8a2071db-2511-41a2-a842-71d9e192f529" providerId="ADAL" clId="{7FCD3F9B-6142-4FBD-985D-01E9472A0F7B}" dt="2020-10-16T18:42:48.025" v="1987" actId="478"/>
          <ac:picMkLst>
            <pc:docMk/>
            <pc:sldMk cId="289809826" sldId="326"/>
            <ac:picMk id="3" creationId="{CD895979-E558-4F01-9516-484AAE7BFECF}"/>
          </ac:picMkLst>
        </pc:picChg>
        <pc:picChg chg="add mod modCrop">
          <ac:chgData name="Hyatt, Dewayne" userId="8a2071db-2511-41a2-a842-71d9e192f529" providerId="ADAL" clId="{7FCD3F9B-6142-4FBD-985D-01E9472A0F7B}" dt="2020-10-21T19:26:10.519" v="12025" actId="14100"/>
          <ac:picMkLst>
            <pc:docMk/>
            <pc:sldMk cId="289809826" sldId="326"/>
            <ac:picMk id="3" creationId="{F4AB257F-8B90-40CF-AF8B-28B093BF6848}"/>
          </ac:picMkLst>
        </pc:picChg>
        <pc:picChg chg="mod topLvl modCrop">
          <ac:chgData name="Hyatt, Dewayne" userId="8a2071db-2511-41a2-a842-71d9e192f529" providerId="ADAL" clId="{7FCD3F9B-6142-4FBD-985D-01E9472A0F7B}" dt="2020-10-16T19:04:13.352" v="2426" actId="164"/>
          <ac:picMkLst>
            <pc:docMk/>
            <pc:sldMk cId="289809826" sldId="326"/>
            <ac:picMk id="8" creationId="{586C5667-C37A-4B69-849F-F618D042B0CA}"/>
          </ac:picMkLst>
        </pc:picChg>
        <pc:picChg chg="add del mod">
          <ac:chgData name="Hyatt, Dewayne" userId="8a2071db-2511-41a2-a842-71d9e192f529" providerId="ADAL" clId="{7FCD3F9B-6142-4FBD-985D-01E9472A0F7B}" dt="2020-10-16T18:57:05.892" v="2202" actId="478"/>
          <ac:picMkLst>
            <pc:docMk/>
            <pc:sldMk cId="289809826" sldId="326"/>
            <ac:picMk id="14" creationId="{5BD1C8F0-50F8-4850-952B-5AE6BAECD895}"/>
          </ac:picMkLst>
        </pc:picChg>
        <pc:cxnChg chg="add del mod">
          <ac:chgData name="Hyatt, Dewayne" userId="8a2071db-2511-41a2-a842-71d9e192f529" providerId="ADAL" clId="{7FCD3F9B-6142-4FBD-985D-01E9472A0F7B}" dt="2020-10-16T18:52:50.680" v="2068"/>
          <ac:cxnSpMkLst>
            <pc:docMk/>
            <pc:sldMk cId="289809826" sldId="326"/>
            <ac:cxnSpMk id="10" creationId="{B07F9B79-7F26-4F0D-BA90-FDE303A97D4F}"/>
          </ac:cxnSpMkLst>
        </pc:cxnChg>
        <pc:cxnChg chg="add mod">
          <ac:chgData name="Hyatt, Dewayne" userId="8a2071db-2511-41a2-a842-71d9e192f529" providerId="ADAL" clId="{7FCD3F9B-6142-4FBD-985D-01E9472A0F7B}" dt="2020-10-16T19:03:19.709" v="2423" actId="692"/>
          <ac:cxnSpMkLst>
            <pc:docMk/>
            <pc:sldMk cId="289809826" sldId="326"/>
            <ac:cxnSpMk id="12" creationId="{71D757CD-A56C-4FB7-B377-4E15CD9CD286}"/>
          </ac:cxnSpMkLst>
        </pc:cxnChg>
        <pc:cxnChg chg="mod topLvl">
          <ac:chgData name="Hyatt, Dewayne" userId="8a2071db-2511-41a2-a842-71d9e192f529" providerId="ADAL" clId="{7FCD3F9B-6142-4FBD-985D-01E9472A0F7B}" dt="2020-10-16T19:06:19.101" v="2432" actId="165"/>
          <ac:cxnSpMkLst>
            <pc:docMk/>
            <pc:sldMk cId="289809826" sldId="326"/>
            <ac:cxnSpMk id="17" creationId="{772663E0-6E1D-41BB-A218-5B627B167104}"/>
          </ac:cxnSpMkLst>
        </pc:cxnChg>
      </pc:sldChg>
      <pc:sldChg chg="addSp delSp modSp add mod modTransition modAnim">
        <pc:chgData name="Hyatt, Dewayne" userId="8a2071db-2511-41a2-a842-71d9e192f529" providerId="ADAL" clId="{7FCD3F9B-6142-4FBD-985D-01E9472A0F7B}" dt="2020-10-20T15:03:07.688" v="8603" actId="478"/>
        <pc:sldMkLst>
          <pc:docMk/>
          <pc:sldMk cId="2361507010" sldId="327"/>
        </pc:sldMkLst>
        <pc:spChg chg="del mod">
          <ac:chgData name="Hyatt, Dewayne" userId="8a2071db-2511-41a2-a842-71d9e192f529" providerId="ADAL" clId="{7FCD3F9B-6142-4FBD-985D-01E9472A0F7B}" dt="2020-10-20T15:03:07.688" v="8603" actId="478"/>
          <ac:spMkLst>
            <pc:docMk/>
            <pc:sldMk cId="2361507010" sldId="327"/>
            <ac:spMk id="3" creationId="{F9FDBBBF-5157-40D6-8782-C6C798BDB889}"/>
          </ac:spMkLst>
        </pc:spChg>
        <pc:spChg chg="add">
          <ac:chgData name="Hyatt, Dewayne" userId="8a2071db-2511-41a2-a842-71d9e192f529" providerId="ADAL" clId="{7FCD3F9B-6142-4FBD-985D-01E9472A0F7B}" dt="2020-10-20T15:03:06.051" v="8602" actId="22"/>
          <ac:spMkLst>
            <pc:docMk/>
            <pc:sldMk cId="2361507010" sldId="327"/>
            <ac:spMk id="4" creationId="{957DEA25-738F-4CEC-B76A-17CFBC071FB3}"/>
          </ac:spMkLst>
        </pc:spChg>
      </pc:sldChg>
      <pc:sldChg chg="addSp modSp add del mod modAnim modNotesTx">
        <pc:chgData name="Hyatt, Dewayne" userId="8a2071db-2511-41a2-a842-71d9e192f529" providerId="ADAL" clId="{7FCD3F9B-6142-4FBD-985D-01E9472A0F7B}" dt="2020-10-21T19:31:47.340" v="12035" actId="47"/>
        <pc:sldMkLst>
          <pc:docMk/>
          <pc:sldMk cId="1585728534" sldId="328"/>
        </pc:sldMkLst>
        <pc:spChg chg="add mod">
          <ac:chgData name="Hyatt, Dewayne" userId="8a2071db-2511-41a2-a842-71d9e192f529" providerId="ADAL" clId="{7FCD3F9B-6142-4FBD-985D-01E9472A0F7B}" dt="2020-10-16T19:08:26.567" v="2441" actId="14100"/>
          <ac:spMkLst>
            <pc:docMk/>
            <pc:sldMk cId="1585728534" sldId="328"/>
            <ac:spMk id="3" creationId="{0BA11777-FBC7-4AA2-91D3-4EEAA0C37E81}"/>
          </ac:spMkLst>
        </pc:spChg>
        <pc:spChg chg="mod">
          <ac:chgData name="Hyatt, Dewayne" userId="8a2071db-2511-41a2-a842-71d9e192f529" providerId="ADAL" clId="{7FCD3F9B-6142-4FBD-985D-01E9472A0F7B}" dt="2020-10-20T00:03:54.147" v="7788" actId="20577"/>
          <ac:spMkLst>
            <pc:docMk/>
            <pc:sldMk cId="1585728534" sldId="328"/>
            <ac:spMk id="9" creationId="{AB832821-6879-4168-BEB8-0B72860A3E8C}"/>
          </ac:spMkLst>
        </pc:spChg>
        <pc:grpChg chg="add mod">
          <ac:chgData name="Hyatt, Dewayne" userId="8a2071db-2511-41a2-a842-71d9e192f529" providerId="ADAL" clId="{7FCD3F9B-6142-4FBD-985D-01E9472A0F7B}" dt="2020-10-16T20:36:33.755" v="3162" actId="1076"/>
          <ac:grpSpMkLst>
            <pc:docMk/>
            <pc:sldMk cId="1585728534" sldId="328"/>
            <ac:grpSpMk id="7" creationId="{1F55C382-544A-40D2-B212-73047BD8D12A}"/>
          </ac:grpSpMkLst>
        </pc:grpChg>
        <pc:picChg chg="mod modCrop">
          <ac:chgData name="Hyatt, Dewayne" userId="8a2071db-2511-41a2-a842-71d9e192f529" providerId="ADAL" clId="{7FCD3F9B-6142-4FBD-985D-01E9472A0F7B}" dt="2020-10-16T19:08:11.385" v="2439" actId="1076"/>
          <ac:picMkLst>
            <pc:docMk/>
            <pc:sldMk cId="1585728534" sldId="328"/>
            <ac:picMk id="8" creationId="{586C5667-C37A-4B69-849F-F618D042B0CA}"/>
          </ac:picMkLst>
        </pc:picChg>
        <pc:cxnChg chg="mod">
          <ac:chgData name="Hyatt, Dewayne" userId="8a2071db-2511-41a2-a842-71d9e192f529" providerId="ADAL" clId="{7FCD3F9B-6142-4FBD-985D-01E9472A0F7B}" dt="2020-10-16T20:36:29.168" v="3161"/>
          <ac:cxnSpMkLst>
            <pc:docMk/>
            <pc:sldMk cId="1585728534" sldId="328"/>
            <ac:cxnSpMk id="10" creationId="{2A471363-4B53-46A1-B853-F79B45D2BC47}"/>
          </ac:cxnSpMkLst>
        </pc:cxnChg>
      </pc:sldChg>
      <pc:sldChg chg="modSp add del mod">
        <pc:chgData name="Hyatt, Dewayne" userId="8a2071db-2511-41a2-a842-71d9e192f529" providerId="ADAL" clId="{7FCD3F9B-6142-4FBD-985D-01E9472A0F7B}" dt="2020-10-16T18:49:06.235" v="2058" actId="2890"/>
        <pc:sldMkLst>
          <pc:docMk/>
          <pc:sldMk cId="1354686884" sldId="329"/>
        </pc:sldMkLst>
        <pc:picChg chg="mod modCrop">
          <ac:chgData name="Hyatt, Dewayne" userId="8a2071db-2511-41a2-a842-71d9e192f529" providerId="ADAL" clId="{7FCD3F9B-6142-4FBD-985D-01E9472A0F7B}" dt="2020-10-16T18:49:05.647" v="2057" actId="1036"/>
          <ac:picMkLst>
            <pc:docMk/>
            <pc:sldMk cId="1354686884" sldId="329"/>
            <ac:picMk id="8" creationId="{586C5667-C37A-4B69-849F-F618D042B0CA}"/>
          </ac:picMkLst>
        </pc:picChg>
      </pc:sldChg>
      <pc:sldChg chg="addSp delSp modSp add del mod delAnim modAnim">
        <pc:chgData name="Hyatt, Dewayne" userId="8a2071db-2511-41a2-a842-71d9e192f529" providerId="ADAL" clId="{7FCD3F9B-6142-4FBD-985D-01E9472A0F7B}" dt="2020-10-21T19:31:47.340" v="12035" actId="47"/>
        <pc:sldMkLst>
          <pc:docMk/>
          <pc:sldMk cId="2773605308" sldId="329"/>
        </pc:sldMkLst>
        <pc:spChg chg="add mod">
          <ac:chgData name="Hyatt, Dewayne" userId="8a2071db-2511-41a2-a842-71d9e192f529" providerId="ADAL" clId="{7FCD3F9B-6142-4FBD-985D-01E9472A0F7B}" dt="2020-10-16T19:16:55.912" v="2964" actId="1076"/>
          <ac:spMkLst>
            <pc:docMk/>
            <pc:sldMk cId="2773605308" sldId="329"/>
            <ac:spMk id="4" creationId="{4290B1EA-5E86-489D-A07F-E7D02D7554DC}"/>
          </ac:spMkLst>
        </pc:spChg>
        <pc:spChg chg="add del">
          <ac:chgData name="Hyatt, Dewayne" userId="8a2071db-2511-41a2-a842-71d9e192f529" providerId="ADAL" clId="{7FCD3F9B-6142-4FBD-985D-01E9472A0F7B}" dt="2020-10-16T19:15:19.406" v="2873" actId="22"/>
          <ac:spMkLst>
            <pc:docMk/>
            <pc:sldMk cId="2773605308" sldId="329"/>
            <ac:spMk id="6" creationId="{86DA7E3A-366D-45EB-890A-D6E2E9AECBEF}"/>
          </ac:spMkLst>
        </pc:spChg>
        <pc:spChg chg="add mod">
          <ac:chgData name="Hyatt, Dewayne" userId="8a2071db-2511-41a2-a842-71d9e192f529" providerId="ADAL" clId="{7FCD3F9B-6142-4FBD-985D-01E9472A0F7B}" dt="2020-10-16T20:40:19.149" v="3317" actId="14100"/>
          <ac:spMkLst>
            <pc:docMk/>
            <pc:sldMk cId="2773605308" sldId="329"/>
            <ac:spMk id="7" creationId="{7619A288-3952-4B13-B04C-FA3F8B319902}"/>
          </ac:spMkLst>
        </pc:spChg>
        <pc:spChg chg="add mod">
          <ac:chgData name="Hyatt, Dewayne" userId="8a2071db-2511-41a2-a842-71d9e192f529" providerId="ADAL" clId="{7FCD3F9B-6142-4FBD-985D-01E9472A0F7B}" dt="2020-10-20T00:04:26.241" v="7790" actId="14100"/>
          <ac:spMkLst>
            <pc:docMk/>
            <pc:sldMk cId="2773605308" sldId="329"/>
            <ac:spMk id="9" creationId="{D80067D5-0F7B-4DA2-A1F7-238D11C34C62}"/>
          </ac:spMkLst>
        </pc:spChg>
        <pc:spChg chg="mod topLvl">
          <ac:chgData name="Hyatt, Dewayne" userId="8a2071db-2511-41a2-a842-71d9e192f529" providerId="ADAL" clId="{7FCD3F9B-6142-4FBD-985D-01E9472A0F7B}" dt="2020-10-16T20:43:59.584" v="3463" actId="20577"/>
          <ac:spMkLst>
            <pc:docMk/>
            <pc:sldMk cId="2773605308" sldId="329"/>
            <ac:spMk id="11" creationId="{BA95A484-000E-4B61-BD05-41913DC04588}"/>
          </ac:spMkLst>
        </pc:spChg>
        <pc:spChg chg="mod topLvl">
          <ac:chgData name="Hyatt, Dewayne" userId="8a2071db-2511-41a2-a842-71d9e192f529" providerId="ADAL" clId="{7FCD3F9B-6142-4FBD-985D-01E9472A0F7B}" dt="2020-10-16T20:52:00.218" v="3682" actId="20577"/>
          <ac:spMkLst>
            <pc:docMk/>
            <pc:sldMk cId="2773605308" sldId="329"/>
            <ac:spMk id="19" creationId="{29B1D728-ADCE-4F14-9CBF-514F33820812}"/>
          </ac:spMkLst>
        </pc:spChg>
        <pc:grpChg chg="add del mod">
          <ac:chgData name="Hyatt, Dewayne" userId="8a2071db-2511-41a2-a842-71d9e192f529" providerId="ADAL" clId="{7FCD3F9B-6142-4FBD-985D-01E9472A0F7B}" dt="2020-10-16T20:42:28.749" v="3321" actId="165"/>
          <ac:grpSpMkLst>
            <pc:docMk/>
            <pc:sldMk cId="2773605308" sldId="329"/>
            <ac:grpSpMk id="10" creationId="{F27BEF08-9DB8-42EB-8216-E967D962DE88}"/>
          </ac:grpSpMkLst>
        </pc:grpChg>
        <pc:grpChg chg="add">
          <ac:chgData name="Hyatt, Dewayne" userId="8a2071db-2511-41a2-a842-71d9e192f529" providerId="ADAL" clId="{7FCD3F9B-6142-4FBD-985D-01E9472A0F7B}" dt="2020-10-16T20:48:46.609" v="3469" actId="164"/>
          <ac:grpSpMkLst>
            <pc:docMk/>
            <pc:sldMk cId="2773605308" sldId="329"/>
            <ac:grpSpMk id="17" creationId="{F6201624-933D-4287-821B-9715755805EB}"/>
          </ac:grpSpMkLst>
        </pc:grpChg>
        <pc:grpChg chg="add del mod">
          <ac:chgData name="Hyatt, Dewayne" userId="8a2071db-2511-41a2-a842-71d9e192f529" providerId="ADAL" clId="{7FCD3F9B-6142-4FBD-985D-01E9472A0F7B}" dt="2020-10-16T20:50:17.560" v="3484" actId="165"/>
          <ac:grpSpMkLst>
            <pc:docMk/>
            <pc:sldMk cId="2773605308" sldId="329"/>
            <ac:grpSpMk id="18" creationId="{828CE068-F476-462F-BE8A-43F503437D36}"/>
          </ac:grpSpMkLst>
        </pc:grpChg>
        <pc:grpChg chg="add mod">
          <ac:chgData name="Hyatt, Dewayne" userId="8a2071db-2511-41a2-a842-71d9e192f529" providerId="ADAL" clId="{7FCD3F9B-6142-4FBD-985D-01E9472A0F7B}" dt="2020-10-20T00:04:20.528" v="7789" actId="14100"/>
          <ac:grpSpMkLst>
            <pc:docMk/>
            <pc:sldMk cId="2773605308" sldId="329"/>
            <ac:grpSpMk id="28" creationId="{8B25F54A-6329-4821-AF32-DB83BD6E1A8A}"/>
          </ac:grpSpMkLst>
        </pc:grpChg>
        <pc:picChg chg="mod modCrop">
          <ac:chgData name="Hyatt, Dewayne" userId="8a2071db-2511-41a2-a842-71d9e192f529" providerId="ADAL" clId="{7FCD3F9B-6142-4FBD-985D-01E9472A0F7B}" dt="2020-10-16T18:50:32.898" v="2066" actId="18131"/>
          <ac:picMkLst>
            <pc:docMk/>
            <pc:sldMk cId="2773605308" sldId="329"/>
            <ac:picMk id="8" creationId="{586C5667-C37A-4B69-849F-F618D042B0CA}"/>
          </ac:picMkLst>
        </pc:picChg>
        <pc:cxnChg chg="mod topLvl">
          <ac:chgData name="Hyatt, Dewayne" userId="8a2071db-2511-41a2-a842-71d9e192f529" providerId="ADAL" clId="{7FCD3F9B-6142-4FBD-985D-01E9472A0F7B}" dt="2020-10-16T20:43:08.940" v="3330" actId="14100"/>
          <ac:cxnSpMkLst>
            <pc:docMk/>
            <pc:sldMk cId="2773605308" sldId="329"/>
            <ac:cxnSpMk id="12" creationId="{57D7C277-C8FA-47EC-A303-E74E905310CD}"/>
          </ac:cxnSpMkLst>
        </pc:cxnChg>
        <pc:cxnChg chg="mod topLvl">
          <ac:chgData name="Hyatt, Dewayne" userId="8a2071db-2511-41a2-a842-71d9e192f529" providerId="ADAL" clId="{7FCD3F9B-6142-4FBD-985D-01E9472A0F7B}" dt="2020-10-20T00:04:26.241" v="7790" actId="14100"/>
          <ac:cxnSpMkLst>
            <pc:docMk/>
            <pc:sldMk cId="2773605308" sldId="329"/>
            <ac:cxnSpMk id="20" creationId="{2EB884D2-D688-4AFB-8375-019E1956CD32}"/>
          </ac:cxnSpMkLst>
        </pc:cxnChg>
      </pc:sldChg>
      <pc:sldChg chg="addSp delSp modSp add del mod modTransition addAnim delAnim modAnim">
        <pc:chgData name="Hyatt, Dewayne" userId="8a2071db-2511-41a2-a842-71d9e192f529" providerId="ADAL" clId="{7FCD3F9B-6142-4FBD-985D-01E9472A0F7B}" dt="2020-10-21T20:54:19.851" v="12248" actId="47"/>
        <pc:sldMkLst>
          <pc:docMk/>
          <pc:sldMk cId="1433255673" sldId="330"/>
        </pc:sldMkLst>
        <pc:spChg chg="mod modVis">
          <ac:chgData name="Hyatt, Dewayne" userId="8a2071db-2511-41a2-a842-71d9e192f529" providerId="ADAL" clId="{7FCD3F9B-6142-4FBD-985D-01E9472A0F7B}" dt="2020-10-16T20:21:06.170" v="3075" actId="14430"/>
          <ac:spMkLst>
            <pc:docMk/>
            <pc:sldMk cId="1433255673" sldId="330"/>
            <ac:spMk id="2" creationId="{90637D1B-B03A-46FF-884C-DF6565B9A27E}"/>
          </ac:spMkLst>
        </pc:spChg>
        <pc:spChg chg="add del">
          <ac:chgData name="Hyatt, Dewayne" userId="8a2071db-2511-41a2-a842-71d9e192f529" providerId="ADAL" clId="{7FCD3F9B-6142-4FBD-985D-01E9472A0F7B}" dt="2020-10-16T19:56:17.604" v="2973" actId="478"/>
          <ac:spMkLst>
            <pc:docMk/>
            <pc:sldMk cId="1433255673" sldId="330"/>
            <ac:spMk id="4" creationId="{4290B1EA-5E86-489D-A07F-E7D02D7554DC}"/>
          </ac:spMkLst>
        </pc:spChg>
        <pc:spChg chg="mod modVis">
          <ac:chgData name="Hyatt, Dewayne" userId="8a2071db-2511-41a2-a842-71d9e192f529" providerId="ADAL" clId="{7FCD3F9B-6142-4FBD-985D-01E9472A0F7B}" dt="2020-10-16T20:20:46.576" v="3061" actId="14430"/>
          <ac:spMkLst>
            <pc:docMk/>
            <pc:sldMk cId="1433255673" sldId="330"/>
            <ac:spMk id="5" creationId="{66815499-F63C-4357-B6E1-514AC30C37B6}"/>
          </ac:spMkLst>
        </pc:spChg>
        <pc:spChg chg="add del">
          <ac:chgData name="Hyatt, Dewayne" userId="8a2071db-2511-41a2-a842-71d9e192f529" providerId="ADAL" clId="{7FCD3F9B-6142-4FBD-985D-01E9472A0F7B}" dt="2020-10-16T19:56:17.604" v="2973" actId="478"/>
          <ac:spMkLst>
            <pc:docMk/>
            <pc:sldMk cId="1433255673" sldId="330"/>
            <ac:spMk id="7" creationId="{7619A288-3952-4B13-B04C-FA3F8B319902}"/>
          </ac:spMkLst>
        </pc:spChg>
        <pc:spChg chg="add del">
          <ac:chgData name="Hyatt, Dewayne" userId="8a2071db-2511-41a2-a842-71d9e192f529" providerId="ADAL" clId="{7FCD3F9B-6142-4FBD-985D-01E9472A0F7B}" dt="2020-10-16T19:56:17.604" v="2973" actId="478"/>
          <ac:spMkLst>
            <pc:docMk/>
            <pc:sldMk cId="1433255673" sldId="330"/>
            <ac:spMk id="9" creationId="{D80067D5-0F7B-4DA2-A1F7-238D11C34C62}"/>
          </ac:spMkLst>
        </pc:spChg>
        <pc:spChg chg="add del">
          <ac:chgData name="Hyatt, Dewayne" userId="8a2071db-2511-41a2-a842-71d9e192f529" providerId="ADAL" clId="{7FCD3F9B-6142-4FBD-985D-01E9472A0F7B}" dt="2020-10-16T20:56:32.796" v="3689" actId="478"/>
          <ac:spMkLst>
            <pc:docMk/>
            <pc:sldMk cId="1433255673" sldId="330"/>
            <ac:spMk id="15" creationId="{2E792778-9967-40DE-AA28-6976B2FFB9FC}"/>
          </ac:spMkLst>
        </pc:spChg>
        <pc:grpChg chg="add del">
          <ac:chgData name="Hyatt, Dewayne" userId="8a2071db-2511-41a2-a842-71d9e192f529" providerId="ADAL" clId="{7FCD3F9B-6142-4FBD-985D-01E9472A0F7B}" dt="2020-10-16T20:25:37.290" v="3080" actId="164"/>
          <ac:grpSpMkLst>
            <pc:docMk/>
            <pc:sldMk cId="1433255673" sldId="330"/>
            <ac:grpSpMk id="18" creationId="{CC25B876-9F74-414C-9C5B-CE4E947C5682}"/>
          </ac:grpSpMkLst>
        </pc:grpChg>
        <pc:picChg chg="add del mod modVis">
          <ac:chgData name="Hyatt, Dewayne" userId="8a2071db-2511-41a2-a842-71d9e192f529" providerId="ADAL" clId="{7FCD3F9B-6142-4FBD-985D-01E9472A0F7B}" dt="2020-10-16T20:21:04.858" v="3074" actId="14430"/>
          <ac:picMkLst>
            <pc:docMk/>
            <pc:sldMk cId="1433255673" sldId="330"/>
            <ac:picMk id="6" creationId="{497D355C-FC9D-4067-A581-D362F6D086C8}"/>
          </ac:picMkLst>
        </pc:picChg>
        <pc:picChg chg="add del">
          <ac:chgData name="Hyatt, Dewayne" userId="8a2071db-2511-41a2-a842-71d9e192f529" providerId="ADAL" clId="{7FCD3F9B-6142-4FBD-985D-01E9472A0F7B}" dt="2020-10-16T19:56:17.604" v="2973" actId="478"/>
          <ac:picMkLst>
            <pc:docMk/>
            <pc:sldMk cId="1433255673" sldId="330"/>
            <ac:picMk id="8" creationId="{586C5667-C37A-4B69-849F-F618D042B0CA}"/>
          </ac:picMkLst>
        </pc:picChg>
        <pc:picChg chg="add del mod modVis modCrop">
          <ac:chgData name="Hyatt, Dewayne" userId="8a2071db-2511-41a2-a842-71d9e192f529" providerId="ADAL" clId="{7FCD3F9B-6142-4FBD-985D-01E9472A0F7B}" dt="2020-10-16T20:01:38.707" v="2996" actId="478"/>
          <ac:picMkLst>
            <pc:docMk/>
            <pc:sldMk cId="1433255673" sldId="330"/>
            <ac:picMk id="11" creationId="{693FA50F-2B49-4920-9D41-C844F5765947}"/>
          </ac:picMkLst>
        </pc:picChg>
        <pc:picChg chg="add del mod topLvl modVis modCrop">
          <ac:chgData name="Hyatt, Dewayne" userId="8a2071db-2511-41a2-a842-71d9e192f529" providerId="ADAL" clId="{7FCD3F9B-6142-4FBD-985D-01E9472A0F7B}" dt="2020-10-16T20:25:37.290" v="3080" actId="164"/>
          <ac:picMkLst>
            <pc:docMk/>
            <pc:sldMk cId="1433255673" sldId="330"/>
            <ac:picMk id="13" creationId="{8B194BF0-31B2-4659-82A1-1067197B8255}"/>
          </ac:picMkLst>
        </pc:picChg>
        <pc:picChg chg="add del mod ord topLvl modVis">
          <ac:chgData name="Hyatt, Dewayne" userId="8a2071db-2511-41a2-a842-71d9e192f529" providerId="ADAL" clId="{7FCD3F9B-6142-4FBD-985D-01E9472A0F7B}" dt="2020-10-16T20:33:38.825" v="3142" actId="478"/>
          <ac:picMkLst>
            <pc:docMk/>
            <pc:sldMk cId="1433255673" sldId="330"/>
            <ac:picMk id="17" creationId="{D063D85A-6640-4CFD-AFB0-F059735E650B}"/>
          </ac:picMkLst>
        </pc:picChg>
      </pc:sldChg>
      <pc:sldChg chg="addSp delSp modSp add del mod modTransition modAnim">
        <pc:chgData name="Hyatt, Dewayne" userId="8a2071db-2511-41a2-a842-71d9e192f529" providerId="ADAL" clId="{7FCD3F9B-6142-4FBD-985D-01E9472A0F7B}" dt="2020-10-21T20:54:19.851" v="12248" actId="47"/>
        <pc:sldMkLst>
          <pc:docMk/>
          <pc:sldMk cId="2693644849" sldId="331"/>
        </pc:sldMkLst>
        <pc:spChg chg="mod modVis">
          <ac:chgData name="Hyatt, Dewayne" userId="8a2071db-2511-41a2-a842-71d9e192f529" providerId="ADAL" clId="{7FCD3F9B-6142-4FBD-985D-01E9472A0F7B}" dt="2020-10-16T20:32:33.083" v="3137" actId="14429"/>
          <ac:spMkLst>
            <pc:docMk/>
            <pc:sldMk cId="2693644849" sldId="331"/>
            <ac:spMk id="2" creationId="{90637D1B-B03A-46FF-884C-DF6565B9A27E}"/>
          </ac:spMkLst>
        </pc:spChg>
        <pc:spChg chg="add del mod">
          <ac:chgData name="Hyatt, Dewayne" userId="8a2071db-2511-41a2-a842-71d9e192f529" providerId="ADAL" clId="{7FCD3F9B-6142-4FBD-985D-01E9472A0F7B}" dt="2020-10-16T20:29:37.601" v="3091" actId="478"/>
          <ac:spMkLst>
            <pc:docMk/>
            <pc:sldMk cId="2693644849" sldId="331"/>
            <ac:spMk id="9" creationId="{418E6D1E-B200-47FD-A30A-C2260F43F9B7}"/>
          </ac:spMkLst>
        </pc:spChg>
        <pc:spChg chg="add mod">
          <ac:chgData name="Hyatt, Dewayne" userId="8a2071db-2511-41a2-a842-71d9e192f529" providerId="ADAL" clId="{7FCD3F9B-6142-4FBD-985D-01E9472A0F7B}" dt="2020-10-16T20:35:05.075" v="3155" actId="1076"/>
          <ac:spMkLst>
            <pc:docMk/>
            <pc:sldMk cId="2693644849" sldId="331"/>
            <ac:spMk id="10" creationId="{0F959ECC-060D-49B3-92F1-992021848E79}"/>
          </ac:spMkLst>
        </pc:spChg>
        <pc:picChg chg="add del mod modVis modCrop">
          <ac:chgData name="Hyatt, Dewayne" userId="8a2071db-2511-41a2-a842-71d9e192f529" providerId="ADAL" clId="{7FCD3F9B-6142-4FBD-985D-01E9472A0F7B}" dt="2020-10-16T20:02:12.595" v="3001" actId="478"/>
          <ac:picMkLst>
            <pc:docMk/>
            <pc:sldMk cId="2693644849" sldId="331"/>
            <ac:picMk id="3" creationId="{4AEC5E4E-51EB-4E2B-B8ED-0540BBCA798D}"/>
          </ac:picMkLst>
        </pc:picChg>
        <pc:picChg chg="add mod modVis modCrop">
          <ac:chgData name="Hyatt, Dewayne" userId="8a2071db-2511-41a2-a842-71d9e192f529" providerId="ADAL" clId="{7FCD3F9B-6142-4FBD-985D-01E9472A0F7B}" dt="2020-10-16T20:33:25.316" v="3141" actId="962"/>
          <ac:picMkLst>
            <pc:docMk/>
            <pc:sldMk cId="2693644849" sldId="331"/>
            <ac:picMk id="4" creationId="{4D41409C-B725-4FFE-B64F-0688113ECE24}"/>
          </ac:picMkLst>
        </pc:picChg>
        <pc:picChg chg="mod modVis modCrop">
          <ac:chgData name="Hyatt, Dewayne" userId="8a2071db-2511-41a2-a842-71d9e192f529" providerId="ADAL" clId="{7FCD3F9B-6142-4FBD-985D-01E9472A0F7B}" dt="2020-10-16T20:32:33.617" v="3138" actId="14429"/>
          <ac:picMkLst>
            <pc:docMk/>
            <pc:sldMk cId="2693644849" sldId="331"/>
            <ac:picMk id="6" creationId="{497D355C-FC9D-4067-A581-D362F6D086C8}"/>
          </ac:picMkLst>
        </pc:picChg>
      </pc:sldChg>
      <pc:sldChg chg="addSp delSp modSp add del mod modTransition">
        <pc:chgData name="Hyatt, Dewayne" userId="8a2071db-2511-41a2-a842-71d9e192f529" providerId="ADAL" clId="{7FCD3F9B-6142-4FBD-985D-01E9472A0F7B}" dt="2020-10-20T22:24:12.763" v="10558" actId="47"/>
        <pc:sldMkLst>
          <pc:docMk/>
          <pc:sldMk cId="2494516228" sldId="332"/>
        </pc:sldMkLst>
        <pc:spChg chg="del">
          <ac:chgData name="Hyatt, Dewayne" userId="8a2071db-2511-41a2-a842-71d9e192f529" providerId="ADAL" clId="{7FCD3F9B-6142-4FBD-985D-01E9472A0F7B}" dt="2020-10-16T20:06:25.707" v="3021" actId="478"/>
          <ac:spMkLst>
            <pc:docMk/>
            <pc:sldMk cId="2494516228" sldId="332"/>
            <ac:spMk id="9" creationId="{418E6D1E-B200-47FD-A30A-C2260F43F9B7}"/>
          </ac:spMkLst>
        </pc:spChg>
        <pc:picChg chg="add del mod modVis">
          <ac:chgData name="Hyatt, Dewayne" userId="8a2071db-2511-41a2-a842-71d9e192f529" providerId="ADAL" clId="{7FCD3F9B-6142-4FBD-985D-01E9472A0F7B}" dt="2020-10-20T22:10:25.199" v="10466" actId="478"/>
          <ac:picMkLst>
            <pc:docMk/>
            <pc:sldMk cId="2494516228" sldId="332"/>
            <ac:picMk id="3" creationId="{A4376829-7C70-47DA-86EB-58066D2F1DB0}"/>
          </ac:picMkLst>
        </pc:picChg>
        <pc:picChg chg="del">
          <ac:chgData name="Hyatt, Dewayne" userId="8a2071db-2511-41a2-a842-71d9e192f529" providerId="ADAL" clId="{7FCD3F9B-6142-4FBD-985D-01E9472A0F7B}" dt="2020-10-16T20:06:24.167" v="3020" actId="478"/>
          <ac:picMkLst>
            <pc:docMk/>
            <pc:sldMk cId="2494516228" sldId="332"/>
            <ac:picMk id="4" creationId="{4D41409C-B725-4FFE-B64F-0688113ECE24}"/>
          </ac:picMkLst>
        </pc:picChg>
        <pc:picChg chg="del">
          <ac:chgData name="Hyatt, Dewayne" userId="8a2071db-2511-41a2-a842-71d9e192f529" providerId="ADAL" clId="{7FCD3F9B-6142-4FBD-985D-01E9472A0F7B}" dt="2020-10-16T20:06:22.505" v="3019" actId="478"/>
          <ac:picMkLst>
            <pc:docMk/>
            <pc:sldMk cId="2494516228" sldId="332"/>
            <ac:picMk id="6" creationId="{497D355C-FC9D-4067-A581-D362F6D086C8}"/>
          </ac:picMkLst>
        </pc:picChg>
      </pc:sldChg>
      <pc:sldChg chg="addSp delSp modSp add mod ord modTransition delAnim modAnim modNotesTx">
        <pc:chgData name="Hyatt, Dewayne" userId="8a2071db-2511-41a2-a842-71d9e192f529" providerId="ADAL" clId="{7FCD3F9B-6142-4FBD-985D-01E9472A0F7B}" dt="2020-10-21T00:26:36.703" v="11402"/>
        <pc:sldMkLst>
          <pc:docMk/>
          <pc:sldMk cId="487430079" sldId="333"/>
        </pc:sldMkLst>
        <pc:spChg chg="add mod ord">
          <ac:chgData name="Hyatt, Dewayne" userId="8a2071db-2511-41a2-a842-71d9e192f529" providerId="ADAL" clId="{7FCD3F9B-6142-4FBD-985D-01E9472A0F7B}" dt="2020-10-20T22:34:53.772" v="10593" actId="1076"/>
          <ac:spMkLst>
            <pc:docMk/>
            <pc:sldMk cId="487430079" sldId="333"/>
            <ac:spMk id="7" creationId="{AA3164FB-ADD4-4622-8833-D0EE0130DC37}"/>
          </ac:spMkLst>
        </pc:spChg>
        <pc:spChg chg="mod">
          <ac:chgData name="Hyatt, Dewayne" userId="8a2071db-2511-41a2-a842-71d9e192f529" providerId="ADAL" clId="{7FCD3F9B-6142-4FBD-985D-01E9472A0F7B}" dt="2020-10-20T22:34:48.331" v="10592" actId="14838"/>
          <ac:spMkLst>
            <pc:docMk/>
            <pc:sldMk cId="487430079" sldId="333"/>
            <ac:spMk id="15" creationId="{D6577479-D9E4-4244-8BF9-3558F2D9AF50}"/>
          </ac:spMkLst>
        </pc:spChg>
        <pc:spChg chg="add mod modVis">
          <ac:chgData name="Hyatt, Dewayne" userId="8a2071db-2511-41a2-a842-71d9e192f529" providerId="ADAL" clId="{7FCD3F9B-6142-4FBD-985D-01E9472A0F7B}" dt="2020-10-20T22:40:50.751" v="10645" actId="14838"/>
          <ac:spMkLst>
            <pc:docMk/>
            <pc:sldMk cId="487430079" sldId="333"/>
            <ac:spMk id="19" creationId="{E87860F0-A821-4ABF-AA65-8A7665250EC2}"/>
          </ac:spMkLst>
        </pc:spChg>
        <pc:spChg chg="add mod modVis">
          <ac:chgData name="Hyatt, Dewayne" userId="8a2071db-2511-41a2-a842-71d9e192f529" providerId="ADAL" clId="{7FCD3F9B-6142-4FBD-985D-01E9472A0F7B}" dt="2020-10-20T22:40:40.496" v="10644" actId="14838"/>
          <ac:spMkLst>
            <pc:docMk/>
            <pc:sldMk cId="487430079" sldId="333"/>
            <ac:spMk id="21" creationId="{6AEBD811-7FF9-4AC7-9026-F4F1A22DA7D7}"/>
          </ac:spMkLst>
        </pc:spChg>
        <pc:grpChg chg="add mod modVis">
          <ac:chgData name="Hyatt, Dewayne" userId="8a2071db-2511-41a2-a842-71d9e192f529" providerId="ADAL" clId="{7FCD3F9B-6142-4FBD-985D-01E9472A0F7B}" dt="2020-10-16T20:12:58.578" v="3049" actId="14429"/>
          <ac:grpSpMkLst>
            <pc:docMk/>
            <pc:sldMk cId="487430079" sldId="333"/>
            <ac:grpSpMk id="8" creationId="{1B917CAD-8030-4AF2-A740-183697E69C7E}"/>
          </ac:grpSpMkLst>
        </pc:grpChg>
        <pc:picChg chg="del">
          <ac:chgData name="Hyatt, Dewayne" userId="8a2071db-2511-41a2-a842-71d9e192f529" providerId="ADAL" clId="{7FCD3F9B-6142-4FBD-985D-01E9472A0F7B}" dt="2020-10-16T20:09:22.849" v="3030" actId="478"/>
          <ac:picMkLst>
            <pc:docMk/>
            <pc:sldMk cId="487430079" sldId="333"/>
            <ac:picMk id="3" creationId="{A4376829-7C70-47DA-86EB-58066D2F1DB0}"/>
          </ac:picMkLst>
        </pc:picChg>
        <pc:picChg chg="add">
          <ac:chgData name="Hyatt, Dewayne" userId="8a2071db-2511-41a2-a842-71d9e192f529" providerId="ADAL" clId="{7FCD3F9B-6142-4FBD-985D-01E9472A0F7B}" dt="2020-10-16T20:09:23.208" v="3031" actId="22"/>
          <ac:picMkLst>
            <pc:docMk/>
            <pc:sldMk cId="487430079" sldId="333"/>
            <ac:picMk id="4" creationId="{2E126000-7AD5-46E0-8DB1-9EF58709237A}"/>
          </ac:picMkLst>
        </pc:picChg>
        <pc:picChg chg="mod">
          <ac:chgData name="Hyatt, Dewayne" userId="8a2071db-2511-41a2-a842-71d9e192f529" providerId="ADAL" clId="{7FCD3F9B-6142-4FBD-985D-01E9472A0F7B}" dt="2020-10-20T22:26:12.978" v="10578" actId="1076"/>
          <ac:picMkLst>
            <pc:docMk/>
            <pc:sldMk cId="487430079" sldId="333"/>
            <ac:picMk id="10" creationId="{37B5BBED-77C1-4FF9-B0D0-46AE9E90B171}"/>
          </ac:picMkLst>
        </pc:picChg>
        <pc:picChg chg="add mod">
          <ac:chgData name="Hyatt, Dewayne" userId="8a2071db-2511-41a2-a842-71d9e192f529" providerId="ADAL" clId="{7FCD3F9B-6142-4FBD-985D-01E9472A0F7B}" dt="2020-10-20T22:23:06.850" v="10555" actId="1076"/>
          <ac:picMkLst>
            <pc:docMk/>
            <pc:sldMk cId="487430079" sldId="333"/>
            <ac:picMk id="11" creationId="{142BBEC5-2F91-41A8-87C2-D0B0E87329C5}"/>
          </ac:picMkLst>
        </pc:picChg>
        <pc:picChg chg="del mod modVis">
          <ac:chgData name="Hyatt, Dewayne" userId="8a2071db-2511-41a2-a842-71d9e192f529" providerId="ADAL" clId="{7FCD3F9B-6142-4FBD-985D-01E9472A0F7B}" dt="2020-10-20T22:21:15.878" v="10526" actId="478"/>
          <ac:picMkLst>
            <pc:docMk/>
            <pc:sldMk cId="487430079" sldId="333"/>
            <ac:picMk id="12" creationId="{E3E7EAD9-D64B-40F8-9FAE-39EC6AF3E952}"/>
          </ac:picMkLst>
        </pc:picChg>
        <pc:picChg chg="del mod ord">
          <ac:chgData name="Hyatt, Dewayne" userId="8a2071db-2511-41a2-a842-71d9e192f529" providerId="ADAL" clId="{7FCD3F9B-6142-4FBD-985D-01E9472A0F7B}" dt="2020-10-20T22:21:14.328" v="10525" actId="478"/>
          <ac:picMkLst>
            <pc:docMk/>
            <pc:sldMk cId="487430079" sldId="333"/>
            <ac:picMk id="14" creationId="{682A92E5-5AFC-4DEF-94EC-F5E1316A52F5}"/>
          </ac:picMkLst>
        </pc:picChg>
        <pc:picChg chg="add mod modVis">
          <ac:chgData name="Hyatt, Dewayne" userId="8a2071db-2511-41a2-a842-71d9e192f529" providerId="ADAL" clId="{7FCD3F9B-6142-4FBD-985D-01E9472A0F7B}" dt="2020-10-20T22:23:06.850" v="10555" actId="1076"/>
          <ac:picMkLst>
            <pc:docMk/>
            <pc:sldMk cId="487430079" sldId="333"/>
            <ac:picMk id="16" creationId="{482AB427-4F0C-45FE-95DE-21AC63305464}"/>
          </ac:picMkLst>
        </pc:picChg>
        <pc:picChg chg="add ord">
          <ac:chgData name="Hyatt, Dewayne" userId="8a2071db-2511-41a2-a842-71d9e192f529" providerId="ADAL" clId="{7FCD3F9B-6142-4FBD-985D-01E9472A0F7B}" dt="2020-10-20T22:24:27.236" v="10564" actId="171"/>
          <ac:picMkLst>
            <pc:docMk/>
            <pc:sldMk cId="487430079" sldId="333"/>
            <ac:picMk id="18" creationId="{9CD6E114-E973-49EF-BF76-FB0D6AC8591A}"/>
          </ac:picMkLst>
        </pc:picChg>
      </pc:sldChg>
      <pc:sldChg chg="addSp delSp modSp add mod modTransition modAnim">
        <pc:chgData name="Hyatt, Dewayne" userId="8a2071db-2511-41a2-a842-71d9e192f529" providerId="ADAL" clId="{7FCD3F9B-6142-4FBD-985D-01E9472A0F7B}" dt="2020-10-20T15:03:21.146" v="8607" actId="22"/>
        <pc:sldMkLst>
          <pc:docMk/>
          <pc:sldMk cId="4029825492" sldId="334"/>
        </pc:sldMkLst>
        <pc:spChg chg="mod">
          <ac:chgData name="Hyatt, Dewayne" userId="8a2071db-2511-41a2-a842-71d9e192f529" providerId="ADAL" clId="{7FCD3F9B-6142-4FBD-985D-01E9472A0F7B}" dt="2020-10-16T20:12:11.220" v="3044"/>
          <ac:spMkLst>
            <pc:docMk/>
            <pc:sldMk cId="4029825492" sldId="334"/>
            <ac:spMk id="2" creationId="{90637D1B-B03A-46FF-884C-DF6565B9A27E}"/>
          </ac:spMkLst>
        </pc:spChg>
        <pc:spChg chg="add del mod">
          <ac:chgData name="Hyatt, Dewayne" userId="8a2071db-2511-41a2-a842-71d9e192f529" providerId="ADAL" clId="{7FCD3F9B-6142-4FBD-985D-01E9472A0F7B}" dt="2020-10-20T15:03:20.826" v="8606" actId="478"/>
          <ac:spMkLst>
            <pc:docMk/>
            <pc:sldMk cId="4029825492" sldId="334"/>
            <ac:spMk id="3" creationId="{2CA78064-AF14-4D5F-9B18-07E2B43213C2}"/>
          </ac:spMkLst>
        </pc:spChg>
        <pc:spChg chg="add">
          <ac:chgData name="Hyatt, Dewayne" userId="8a2071db-2511-41a2-a842-71d9e192f529" providerId="ADAL" clId="{7FCD3F9B-6142-4FBD-985D-01E9472A0F7B}" dt="2020-10-20T15:03:21.146" v="8607" actId="22"/>
          <ac:spMkLst>
            <pc:docMk/>
            <pc:sldMk cId="4029825492" sldId="334"/>
            <ac:spMk id="4" creationId="{1425AA7A-0EE4-48A4-88D2-6605592F4FEC}"/>
          </ac:spMkLst>
        </pc:spChg>
        <pc:spChg chg="mod">
          <ac:chgData name="Hyatt, Dewayne" userId="8a2071db-2511-41a2-a842-71d9e192f529" providerId="ADAL" clId="{7FCD3F9B-6142-4FBD-985D-01E9472A0F7B}" dt="2020-10-16T20:12:16.724" v="3045" actId="14100"/>
          <ac:spMkLst>
            <pc:docMk/>
            <pc:sldMk cId="4029825492" sldId="334"/>
            <ac:spMk id="5" creationId="{66815499-F63C-4357-B6E1-514AC30C37B6}"/>
          </ac:spMkLst>
        </pc:spChg>
        <pc:grpChg chg="del">
          <ac:chgData name="Hyatt, Dewayne" userId="8a2071db-2511-41a2-a842-71d9e192f529" providerId="ADAL" clId="{7FCD3F9B-6142-4FBD-985D-01E9472A0F7B}" dt="2020-10-16T20:11:59.256" v="3042" actId="478"/>
          <ac:grpSpMkLst>
            <pc:docMk/>
            <pc:sldMk cId="4029825492" sldId="334"/>
            <ac:grpSpMk id="8" creationId="{1B917CAD-8030-4AF2-A740-183697E69C7E}"/>
          </ac:grpSpMkLst>
        </pc:grpChg>
      </pc:sldChg>
      <pc:sldChg chg="addSp delSp modSp add del mod modAnim">
        <pc:chgData name="Hyatt, Dewayne" userId="8a2071db-2511-41a2-a842-71d9e192f529" providerId="ADAL" clId="{7FCD3F9B-6142-4FBD-985D-01E9472A0F7B}" dt="2020-10-21T20:54:19.851" v="12248" actId="47"/>
        <pc:sldMkLst>
          <pc:docMk/>
          <pc:sldMk cId="3400711083" sldId="335"/>
        </pc:sldMkLst>
        <pc:spChg chg="add del mod">
          <ac:chgData name="Hyatt, Dewayne" userId="8a2071db-2511-41a2-a842-71d9e192f529" providerId="ADAL" clId="{7FCD3F9B-6142-4FBD-985D-01E9472A0F7B}" dt="2020-10-16T20:35:12.204" v="3157" actId="478"/>
          <ac:spMkLst>
            <pc:docMk/>
            <pc:sldMk cId="3400711083" sldId="335"/>
            <ac:spMk id="7" creationId="{AC761A2C-24ED-4ED6-8382-5C5E04C58F83}"/>
          </ac:spMkLst>
        </pc:spChg>
        <pc:spChg chg="add mod modVis">
          <ac:chgData name="Hyatt, Dewayne" userId="8a2071db-2511-41a2-a842-71d9e192f529" providerId="ADAL" clId="{7FCD3F9B-6142-4FBD-985D-01E9472A0F7B}" dt="2020-10-21T11:33:14.013" v="11431" actId="14429"/>
          <ac:spMkLst>
            <pc:docMk/>
            <pc:sldMk cId="3400711083" sldId="335"/>
            <ac:spMk id="8" creationId="{60CEA855-412B-424C-A0BA-809B7F44A895}"/>
          </ac:spMkLst>
        </pc:spChg>
        <pc:picChg chg="mod modVis modCrop">
          <ac:chgData name="Hyatt, Dewayne" userId="8a2071db-2511-41a2-a842-71d9e192f529" providerId="ADAL" clId="{7FCD3F9B-6142-4FBD-985D-01E9472A0F7B}" dt="2020-10-21T11:33:20.854" v="11435" actId="14429"/>
          <ac:picMkLst>
            <pc:docMk/>
            <pc:sldMk cId="3400711083" sldId="335"/>
            <ac:picMk id="4" creationId="{4D41409C-B725-4FFE-B64F-0688113ECE24}"/>
          </ac:picMkLst>
        </pc:picChg>
        <pc:picChg chg="mod modVis">
          <ac:chgData name="Hyatt, Dewayne" userId="8a2071db-2511-41a2-a842-71d9e192f529" providerId="ADAL" clId="{7FCD3F9B-6142-4FBD-985D-01E9472A0F7B}" dt="2020-10-21T11:33:23.910" v="11437" actId="14429"/>
          <ac:picMkLst>
            <pc:docMk/>
            <pc:sldMk cId="3400711083" sldId="335"/>
            <ac:picMk id="6" creationId="{497D355C-FC9D-4067-A581-D362F6D086C8}"/>
          </ac:picMkLst>
        </pc:picChg>
      </pc:sldChg>
      <pc:sldChg chg="addSp delSp modSp add mod modTransition modAnim modNotesTx">
        <pc:chgData name="Hyatt, Dewayne" userId="8a2071db-2511-41a2-a842-71d9e192f529" providerId="ADAL" clId="{7FCD3F9B-6142-4FBD-985D-01E9472A0F7B}" dt="2020-10-21T21:08:34.040" v="12251"/>
        <pc:sldMkLst>
          <pc:docMk/>
          <pc:sldMk cId="1487020351" sldId="336"/>
        </pc:sldMkLst>
        <pc:spChg chg="add ord">
          <ac:chgData name="Hyatt, Dewayne" userId="8a2071db-2511-41a2-a842-71d9e192f529" providerId="ADAL" clId="{7FCD3F9B-6142-4FBD-985D-01E9472A0F7B}" dt="2020-10-20T15:04:09.860" v="8615" actId="13244"/>
          <ac:spMkLst>
            <pc:docMk/>
            <pc:sldMk cId="1487020351" sldId="336"/>
            <ac:spMk id="3" creationId="{993C97CD-1832-4A01-A9AE-5FBC6F421982}"/>
          </ac:spMkLst>
        </pc:spChg>
        <pc:spChg chg="add del mod">
          <ac:chgData name="Hyatt, Dewayne" userId="8a2071db-2511-41a2-a842-71d9e192f529" providerId="ADAL" clId="{7FCD3F9B-6142-4FBD-985D-01E9472A0F7B}" dt="2020-10-17T00:09:45.409" v="4001"/>
          <ac:spMkLst>
            <pc:docMk/>
            <pc:sldMk cId="1487020351" sldId="336"/>
            <ac:spMk id="8" creationId="{DF3739A4-D527-474F-BBCB-CAA286214C9C}"/>
          </ac:spMkLst>
        </pc:spChg>
        <pc:spChg chg="add del mod">
          <ac:chgData name="Hyatt, Dewayne" userId="8a2071db-2511-41a2-a842-71d9e192f529" providerId="ADAL" clId="{7FCD3F9B-6142-4FBD-985D-01E9472A0F7B}" dt="2020-10-17T00:09:45.409" v="4001"/>
          <ac:spMkLst>
            <pc:docMk/>
            <pc:sldMk cId="1487020351" sldId="336"/>
            <ac:spMk id="9" creationId="{D9EC24EB-8E16-4205-8445-4D892DC01382}"/>
          </ac:spMkLst>
        </pc:spChg>
        <pc:spChg chg="add del mod">
          <ac:chgData name="Hyatt, Dewayne" userId="8a2071db-2511-41a2-a842-71d9e192f529" providerId="ADAL" clId="{7FCD3F9B-6142-4FBD-985D-01E9472A0F7B}" dt="2020-10-17T00:09:45.409" v="4001"/>
          <ac:spMkLst>
            <pc:docMk/>
            <pc:sldMk cId="1487020351" sldId="336"/>
            <ac:spMk id="11" creationId="{692EADAC-BD15-4C82-B8AD-347481216DD7}"/>
          </ac:spMkLst>
        </pc:spChg>
        <pc:spChg chg="add del mod">
          <ac:chgData name="Hyatt, Dewayne" userId="8a2071db-2511-41a2-a842-71d9e192f529" providerId="ADAL" clId="{7FCD3F9B-6142-4FBD-985D-01E9472A0F7B}" dt="2020-10-17T00:09:45.409" v="4001"/>
          <ac:spMkLst>
            <pc:docMk/>
            <pc:sldMk cId="1487020351" sldId="336"/>
            <ac:spMk id="13" creationId="{C72E6D16-0B19-4F8B-9BFB-952B241C533B}"/>
          </ac:spMkLst>
        </pc:spChg>
        <pc:spChg chg="mod">
          <ac:chgData name="Hyatt, Dewayne" userId="8a2071db-2511-41a2-a842-71d9e192f529" providerId="ADAL" clId="{7FCD3F9B-6142-4FBD-985D-01E9472A0F7B}" dt="2020-10-17T00:39:14.783" v="4091" actId="207"/>
          <ac:spMkLst>
            <pc:docMk/>
            <pc:sldMk cId="1487020351" sldId="336"/>
            <ac:spMk id="14" creationId="{2D31B75A-C521-4A50-8859-2E17538A96AF}"/>
          </ac:spMkLst>
        </pc:spChg>
        <pc:spChg chg="add del ord">
          <ac:chgData name="Hyatt, Dewayne" userId="8a2071db-2511-41a2-a842-71d9e192f529" providerId="ADAL" clId="{7FCD3F9B-6142-4FBD-985D-01E9472A0F7B}" dt="2020-10-20T15:04:12.064" v="8616" actId="478"/>
          <ac:spMkLst>
            <pc:docMk/>
            <pc:sldMk cId="1487020351" sldId="336"/>
            <ac:spMk id="16" creationId="{E3B08308-CD05-469F-8C09-D57B580A113C}"/>
          </ac:spMkLst>
        </pc:spChg>
        <pc:picChg chg="add del mod">
          <ac:chgData name="Hyatt, Dewayne" userId="8a2071db-2511-41a2-a842-71d9e192f529" providerId="ADAL" clId="{7FCD3F9B-6142-4FBD-985D-01E9472A0F7B}" dt="2020-10-21T21:08:30.792" v="12249" actId="478"/>
          <ac:picMkLst>
            <pc:docMk/>
            <pc:sldMk cId="1487020351" sldId="336"/>
            <ac:picMk id="4" creationId="{DC9AF0DC-8D7E-4812-A687-A891C1ED1DB1}"/>
          </ac:picMkLst>
        </pc:picChg>
        <pc:picChg chg="add mod ord modVis">
          <ac:chgData name="Hyatt, Dewayne" userId="8a2071db-2511-41a2-a842-71d9e192f529" providerId="ADAL" clId="{7FCD3F9B-6142-4FBD-985D-01E9472A0F7B}" dt="2020-10-20T00:09:41.471" v="7902" actId="14429"/>
          <ac:picMkLst>
            <pc:docMk/>
            <pc:sldMk cId="1487020351" sldId="336"/>
            <ac:picMk id="7" creationId="{D00F5AE4-CAAC-471F-AEC7-04D48ED7978D}"/>
          </ac:picMkLst>
        </pc:picChg>
        <pc:picChg chg="add ord">
          <ac:chgData name="Hyatt, Dewayne" userId="8a2071db-2511-41a2-a842-71d9e192f529" providerId="ADAL" clId="{7FCD3F9B-6142-4FBD-985D-01E9472A0F7B}" dt="2020-10-21T21:08:34.040" v="12251"/>
          <ac:picMkLst>
            <pc:docMk/>
            <pc:sldMk cId="1487020351" sldId="336"/>
            <ac:picMk id="8" creationId="{0F6F60E5-2F71-48F6-96C1-D29104A50DB1}"/>
          </ac:picMkLst>
        </pc:picChg>
      </pc:sldChg>
      <pc:sldChg chg="addSp delSp modSp add del mod ord delAnim">
        <pc:chgData name="Hyatt, Dewayne" userId="8a2071db-2511-41a2-a842-71d9e192f529" providerId="ADAL" clId="{7FCD3F9B-6142-4FBD-985D-01E9472A0F7B}" dt="2020-10-16T21:40:50.063" v="3802" actId="47"/>
        <pc:sldMkLst>
          <pc:docMk/>
          <pc:sldMk cId="1225672256" sldId="337"/>
        </pc:sldMkLst>
        <pc:spChg chg="mod">
          <ac:chgData name="Hyatt, Dewayne" userId="8a2071db-2511-41a2-a842-71d9e192f529" providerId="ADAL" clId="{7FCD3F9B-6142-4FBD-985D-01E9472A0F7B}" dt="2020-10-16T21:38:50.989" v="3796" actId="20577"/>
          <ac:spMkLst>
            <pc:docMk/>
            <pc:sldMk cId="1225672256" sldId="337"/>
            <ac:spMk id="2" creationId="{5F6F4B5D-A8D2-4FC2-9CEC-6353AF1F2726}"/>
          </ac:spMkLst>
        </pc:spChg>
        <pc:spChg chg="add">
          <ac:chgData name="Hyatt, Dewayne" userId="8a2071db-2511-41a2-a842-71d9e192f529" providerId="ADAL" clId="{7FCD3F9B-6142-4FBD-985D-01E9472A0F7B}" dt="2020-10-16T21:39:28.157" v="3799" actId="22"/>
          <ac:spMkLst>
            <pc:docMk/>
            <pc:sldMk cId="1225672256" sldId="337"/>
            <ac:spMk id="3" creationId="{33F01B01-D45E-4F05-B76B-32412477265A}"/>
          </ac:spMkLst>
        </pc:spChg>
        <pc:spChg chg="del">
          <ac:chgData name="Hyatt, Dewayne" userId="8a2071db-2511-41a2-a842-71d9e192f529" providerId="ADAL" clId="{7FCD3F9B-6142-4FBD-985D-01E9472A0F7B}" dt="2020-10-16T21:39:25.518" v="3797" actId="478"/>
          <ac:spMkLst>
            <pc:docMk/>
            <pc:sldMk cId="1225672256" sldId="337"/>
            <ac:spMk id="4" creationId="{8498FDFA-1550-422F-A61E-787B14441D9E}"/>
          </ac:spMkLst>
        </pc:spChg>
        <pc:spChg chg="del">
          <ac:chgData name="Hyatt, Dewayne" userId="8a2071db-2511-41a2-a842-71d9e192f529" providerId="ADAL" clId="{7FCD3F9B-6142-4FBD-985D-01E9472A0F7B}" dt="2020-10-16T21:39:27.739" v="3798" actId="478"/>
          <ac:spMkLst>
            <pc:docMk/>
            <pc:sldMk cId="1225672256" sldId="337"/>
            <ac:spMk id="5" creationId="{1DCA2839-E175-4E22-B364-23C0BB91F54E}"/>
          </ac:spMkLst>
        </pc:spChg>
        <pc:spChg chg="add">
          <ac:chgData name="Hyatt, Dewayne" userId="8a2071db-2511-41a2-a842-71d9e192f529" providerId="ADAL" clId="{7FCD3F9B-6142-4FBD-985D-01E9472A0F7B}" dt="2020-10-16T21:39:28.157" v="3799" actId="22"/>
          <ac:spMkLst>
            <pc:docMk/>
            <pc:sldMk cId="1225672256" sldId="337"/>
            <ac:spMk id="8" creationId="{1AED54B7-0E5D-4019-AE66-700B53FF20BD}"/>
          </ac:spMkLst>
        </pc:spChg>
      </pc:sldChg>
      <pc:sldChg chg="add del ord">
        <pc:chgData name="Hyatt, Dewayne" userId="8a2071db-2511-41a2-a842-71d9e192f529" providerId="ADAL" clId="{7FCD3F9B-6142-4FBD-985D-01E9472A0F7B}" dt="2020-10-16T21:43:01.196" v="3821" actId="47"/>
        <pc:sldMkLst>
          <pc:docMk/>
          <pc:sldMk cId="2109537285" sldId="337"/>
        </pc:sldMkLst>
      </pc:sldChg>
      <pc:sldChg chg="modSp add ord modTransition modNotesTx">
        <pc:chgData name="Hyatt, Dewayne" userId="8a2071db-2511-41a2-a842-71d9e192f529" providerId="ADAL" clId="{7FCD3F9B-6142-4FBD-985D-01E9472A0F7B}" dt="2020-10-22T12:37:58.162" v="13278"/>
        <pc:sldMkLst>
          <pc:docMk/>
          <pc:sldMk cId="2401611280" sldId="337"/>
        </pc:sldMkLst>
        <pc:spChg chg="mod">
          <ac:chgData name="Hyatt, Dewayne" userId="8a2071db-2511-41a2-a842-71d9e192f529" providerId="ADAL" clId="{7FCD3F9B-6142-4FBD-985D-01E9472A0F7B}" dt="2020-10-20T15:02:18.902" v="8589" actId="962"/>
          <ac:spMkLst>
            <pc:docMk/>
            <pc:sldMk cId="2401611280" sldId="337"/>
            <ac:spMk id="3" creationId="{6F726059-C16F-4F9D-AACA-4EAB94B7CDFF}"/>
          </ac:spMkLst>
        </pc:spChg>
      </pc:sldChg>
      <pc:sldChg chg="modSp add mod modTransition">
        <pc:chgData name="Hyatt, Dewayne" userId="8a2071db-2511-41a2-a842-71d9e192f529" providerId="ADAL" clId="{7FCD3F9B-6142-4FBD-985D-01E9472A0F7B}" dt="2020-10-20T15:02:30.540" v="8591"/>
        <pc:sldMkLst>
          <pc:docMk/>
          <pc:sldMk cId="1316563528" sldId="338"/>
        </pc:sldMkLst>
        <pc:spChg chg="mod">
          <ac:chgData name="Hyatt, Dewayne" userId="8a2071db-2511-41a2-a842-71d9e192f529" providerId="ADAL" clId="{7FCD3F9B-6142-4FBD-985D-01E9472A0F7B}" dt="2020-10-20T15:02:04.042" v="8588" actId="962"/>
          <ac:spMkLst>
            <pc:docMk/>
            <pc:sldMk cId="1316563528" sldId="338"/>
            <ac:spMk id="3" creationId="{6F726059-C16F-4F9D-AACA-4EAB94B7CDFF}"/>
          </ac:spMkLst>
        </pc:spChg>
      </pc:sldChg>
      <pc:sldChg chg="add del">
        <pc:chgData name="Hyatt, Dewayne" userId="8a2071db-2511-41a2-a842-71d9e192f529" providerId="ADAL" clId="{7FCD3F9B-6142-4FBD-985D-01E9472A0F7B}" dt="2020-10-16T21:40:48.967" v="3801" actId="47"/>
        <pc:sldMkLst>
          <pc:docMk/>
          <pc:sldMk cId="2521639340" sldId="338"/>
        </pc:sldMkLst>
      </pc:sldChg>
      <pc:sldChg chg="modSp add del mod modTransition modAnim">
        <pc:chgData name="Hyatt, Dewayne" userId="8a2071db-2511-41a2-a842-71d9e192f529" providerId="ADAL" clId="{7FCD3F9B-6142-4FBD-985D-01E9472A0F7B}" dt="2020-10-16T21:43:03.330" v="3822" actId="47"/>
        <pc:sldMkLst>
          <pc:docMk/>
          <pc:sldMk cId="3388628321" sldId="338"/>
        </pc:sldMkLst>
        <pc:spChg chg="mod">
          <ac:chgData name="Hyatt, Dewayne" userId="8a2071db-2511-41a2-a842-71d9e192f529" providerId="ADAL" clId="{7FCD3F9B-6142-4FBD-985D-01E9472A0F7B}" dt="2020-10-16T21:41:05.161" v="3809" actId="20577"/>
          <ac:spMkLst>
            <pc:docMk/>
            <pc:sldMk cId="3388628321" sldId="338"/>
            <ac:spMk id="3" creationId="{0C969741-8A03-4D50-8E12-2B70B1D6A116}"/>
          </ac:spMkLst>
        </pc:spChg>
        <pc:spChg chg="mod">
          <ac:chgData name="Hyatt, Dewayne" userId="8a2071db-2511-41a2-a842-71d9e192f529" providerId="ADAL" clId="{7FCD3F9B-6142-4FBD-985D-01E9472A0F7B}" dt="2020-10-16T21:41:21.135" v="3812"/>
          <ac:spMkLst>
            <pc:docMk/>
            <pc:sldMk cId="3388628321" sldId="338"/>
            <ac:spMk id="4" creationId="{8498FDFA-1550-422F-A61E-787B14441D9E}"/>
          </ac:spMkLst>
        </pc:spChg>
        <pc:spChg chg="mod">
          <ac:chgData name="Hyatt, Dewayne" userId="8a2071db-2511-41a2-a842-71d9e192f529" providerId="ADAL" clId="{7FCD3F9B-6142-4FBD-985D-01E9472A0F7B}" dt="2020-10-16T21:41:15.360" v="3811" actId="14100"/>
          <ac:spMkLst>
            <pc:docMk/>
            <pc:sldMk cId="3388628321" sldId="338"/>
            <ac:spMk id="5" creationId="{1DCA2839-E175-4E22-B364-23C0BB91F54E}"/>
          </ac:spMkLst>
        </pc:spChg>
      </pc:sldChg>
      <pc:sldChg chg="addSp delSp modSp add mod modTransition delAnim modAnim">
        <pc:chgData name="Hyatt, Dewayne" userId="8a2071db-2511-41a2-a842-71d9e192f529" providerId="ADAL" clId="{7FCD3F9B-6142-4FBD-985D-01E9472A0F7B}" dt="2020-10-21T11:41:39.869" v="11443" actId="14429"/>
        <pc:sldMkLst>
          <pc:docMk/>
          <pc:sldMk cId="731548414" sldId="339"/>
        </pc:sldMkLst>
        <pc:spChg chg="mod modVis">
          <ac:chgData name="Hyatt, Dewayne" userId="8a2071db-2511-41a2-a842-71d9e192f529" providerId="ADAL" clId="{7FCD3F9B-6142-4FBD-985D-01E9472A0F7B}" dt="2020-10-16T22:05:00.627" v="3872" actId="33935"/>
          <ac:spMkLst>
            <pc:docMk/>
            <pc:sldMk cId="731548414" sldId="339"/>
            <ac:spMk id="2" creationId="{90637D1B-B03A-46FF-884C-DF6565B9A27E}"/>
          </ac:spMkLst>
        </pc:spChg>
        <pc:spChg chg="mod modVis">
          <ac:chgData name="Hyatt, Dewayne" userId="8a2071db-2511-41a2-a842-71d9e192f529" providerId="ADAL" clId="{7FCD3F9B-6142-4FBD-985D-01E9472A0F7B}" dt="2020-10-16T22:05:00.627" v="3872" actId="33935"/>
          <ac:spMkLst>
            <pc:docMk/>
            <pc:sldMk cId="731548414" sldId="339"/>
            <ac:spMk id="3" creationId="{F9FDBBBF-5157-40D6-8782-C6C798BDB889}"/>
          </ac:spMkLst>
        </pc:spChg>
        <pc:spChg chg="mod modVis">
          <ac:chgData name="Hyatt, Dewayne" userId="8a2071db-2511-41a2-a842-71d9e192f529" providerId="ADAL" clId="{7FCD3F9B-6142-4FBD-985D-01E9472A0F7B}" dt="2020-10-16T22:05:00.627" v="3872" actId="33935"/>
          <ac:spMkLst>
            <pc:docMk/>
            <pc:sldMk cId="731548414" sldId="339"/>
            <ac:spMk id="5" creationId="{66815499-F63C-4357-B6E1-514AC30C37B6}"/>
          </ac:spMkLst>
        </pc:spChg>
        <pc:spChg chg="add mod modVis">
          <ac:chgData name="Hyatt, Dewayne" userId="8a2071db-2511-41a2-a842-71d9e192f529" providerId="ADAL" clId="{7FCD3F9B-6142-4FBD-985D-01E9472A0F7B}" dt="2020-10-20T20:12:53.924" v="10429" actId="255"/>
          <ac:spMkLst>
            <pc:docMk/>
            <pc:sldMk cId="731548414" sldId="339"/>
            <ac:spMk id="7" creationId="{59403A08-1709-457F-B13F-DF06BD3C05E6}"/>
          </ac:spMkLst>
        </pc:spChg>
        <pc:spChg chg="add del mod ord">
          <ac:chgData name="Hyatt, Dewayne" userId="8a2071db-2511-41a2-a842-71d9e192f529" providerId="ADAL" clId="{7FCD3F9B-6142-4FBD-985D-01E9472A0F7B}" dt="2020-10-18T02:35:19.914" v="6914"/>
          <ac:spMkLst>
            <pc:docMk/>
            <pc:sldMk cId="731548414" sldId="339"/>
            <ac:spMk id="9" creationId="{897193FA-7900-4501-87F8-6177E4928C39}"/>
          </ac:spMkLst>
        </pc:spChg>
        <pc:picChg chg="add mod modVis">
          <ac:chgData name="Hyatt, Dewayne" userId="8a2071db-2511-41a2-a842-71d9e192f529" providerId="ADAL" clId="{7FCD3F9B-6142-4FBD-985D-01E9472A0F7B}" dt="2020-10-21T11:41:39.869" v="11443" actId="14429"/>
          <ac:picMkLst>
            <pc:docMk/>
            <pc:sldMk cId="731548414" sldId="339"/>
            <ac:picMk id="6" creationId="{10444983-A659-4E2C-BCF9-DCA1179D736D}"/>
          </ac:picMkLst>
        </pc:picChg>
        <pc:picChg chg="add del mod ord modVis">
          <ac:chgData name="Hyatt, Dewayne" userId="8a2071db-2511-41a2-a842-71d9e192f529" providerId="ADAL" clId="{7FCD3F9B-6142-4FBD-985D-01E9472A0F7B}" dt="2020-10-18T02:36:45.301" v="6957" actId="478"/>
          <ac:picMkLst>
            <pc:docMk/>
            <pc:sldMk cId="731548414" sldId="339"/>
            <ac:picMk id="8" creationId="{DBC1BA32-4B8A-4450-B1CA-97B00FF23EBE}"/>
          </ac:picMkLst>
        </pc:picChg>
      </pc:sldChg>
      <pc:sldChg chg="addSp delSp modSp add mod delAnim modAnim">
        <pc:chgData name="Hyatt, Dewayne" userId="8a2071db-2511-41a2-a842-71d9e192f529" providerId="ADAL" clId="{7FCD3F9B-6142-4FBD-985D-01E9472A0F7B}" dt="2020-10-20T15:03:25.024" v="8609" actId="22"/>
        <pc:sldMkLst>
          <pc:docMk/>
          <pc:sldMk cId="1573948307" sldId="340"/>
        </pc:sldMkLst>
        <pc:spChg chg="mod">
          <ac:chgData name="Hyatt, Dewayne" userId="8a2071db-2511-41a2-a842-71d9e192f529" providerId="ADAL" clId="{7FCD3F9B-6142-4FBD-985D-01E9472A0F7B}" dt="2020-10-17T00:35:57.136" v="4073"/>
          <ac:spMkLst>
            <pc:docMk/>
            <pc:sldMk cId="1573948307" sldId="340"/>
            <ac:spMk id="2" creationId="{90637D1B-B03A-46FF-884C-DF6565B9A27E}"/>
          </ac:spMkLst>
        </pc:spChg>
        <pc:spChg chg="add del">
          <ac:chgData name="Hyatt, Dewayne" userId="8a2071db-2511-41a2-a842-71d9e192f529" providerId="ADAL" clId="{7FCD3F9B-6142-4FBD-985D-01E9472A0F7B}" dt="2020-10-20T15:03:24.724" v="8608" actId="478"/>
          <ac:spMkLst>
            <pc:docMk/>
            <pc:sldMk cId="1573948307" sldId="340"/>
            <ac:spMk id="3" creationId="{DF1EE3CF-B0B1-4A17-A477-14B3F2132ADC}"/>
          </ac:spMkLst>
        </pc:spChg>
        <pc:spChg chg="add">
          <ac:chgData name="Hyatt, Dewayne" userId="8a2071db-2511-41a2-a842-71d9e192f529" providerId="ADAL" clId="{7FCD3F9B-6142-4FBD-985D-01E9472A0F7B}" dt="2020-10-20T15:03:25.024" v="8609" actId="22"/>
          <ac:spMkLst>
            <pc:docMk/>
            <pc:sldMk cId="1573948307" sldId="340"/>
            <ac:spMk id="4" creationId="{52B6BE66-0957-479F-8E5F-F3B176FA5BFB}"/>
          </ac:spMkLst>
        </pc:spChg>
        <pc:spChg chg="mod">
          <ac:chgData name="Hyatt, Dewayne" userId="8a2071db-2511-41a2-a842-71d9e192f529" providerId="ADAL" clId="{7FCD3F9B-6142-4FBD-985D-01E9472A0F7B}" dt="2020-10-17T00:36:18.753" v="4076" actId="14100"/>
          <ac:spMkLst>
            <pc:docMk/>
            <pc:sldMk cId="1573948307" sldId="340"/>
            <ac:spMk id="5" creationId="{66815499-F63C-4357-B6E1-514AC30C37B6}"/>
          </ac:spMkLst>
        </pc:spChg>
        <pc:spChg chg="del">
          <ac:chgData name="Hyatt, Dewayne" userId="8a2071db-2511-41a2-a842-71d9e192f529" providerId="ADAL" clId="{7FCD3F9B-6142-4FBD-985D-01E9472A0F7B}" dt="2020-10-17T00:10:41.790" v="4005" actId="478"/>
          <ac:spMkLst>
            <pc:docMk/>
            <pc:sldMk cId="1573948307" sldId="340"/>
            <ac:spMk id="14" creationId="{2D31B75A-C521-4A50-8859-2E17538A96AF}"/>
          </ac:spMkLst>
        </pc:spChg>
        <pc:picChg chg="del">
          <ac:chgData name="Hyatt, Dewayne" userId="8a2071db-2511-41a2-a842-71d9e192f529" providerId="ADAL" clId="{7FCD3F9B-6142-4FBD-985D-01E9472A0F7B}" dt="2020-10-17T00:10:39.936" v="4004" actId="478"/>
          <ac:picMkLst>
            <pc:docMk/>
            <pc:sldMk cId="1573948307" sldId="340"/>
            <ac:picMk id="4" creationId="{DC9AF0DC-8D7E-4812-A687-A891C1ED1DB1}"/>
          </ac:picMkLst>
        </pc:picChg>
        <pc:picChg chg="del">
          <ac:chgData name="Hyatt, Dewayne" userId="8a2071db-2511-41a2-a842-71d9e192f529" providerId="ADAL" clId="{7FCD3F9B-6142-4FBD-985D-01E9472A0F7B}" dt="2020-10-17T00:10:42.590" v="4006" actId="478"/>
          <ac:picMkLst>
            <pc:docMk/>
            <pc:sldMk cId="1573948307" sldId="340"/>
            <ac:picMk id="7" creationId="{D00F5AE4-CAAC-471F-AEC7-04D48ED7978D}"/>
          </ac:picMkLst>
        </pc:picChg>
      </pc:sldChg>
      <pc:sldChg chg="addSp delSp modSp add mod delAnim modAnim">
        <pc:chgData name="Hyatt, Dewayne" userId="8a2071db-2511-41a2-a842-71d9e192f529" providerId="ADAL" clId="{7FCD3F9B-6142-4FBD-985D-01E9472A0F7B}" dt="2020-10-17T01:05:30.141" v="4184"/>
        <pc:sldMkLst>
          <pc:docMk/>
          <pc:sldMk cId="1668595503" sldId="341"/>
        </pc:sldMkLst>
        <pc:spChg chg="del">
          <ac:chgData name="Hyatt, Dewayne" userId="8a2071db-2511-41a2-a842-71d9e192f529" providerId="ADAL" clId="{7FCD3F9B-6142-4FBD-985D-01E9472A0F7B}" dt="2020-10-17T00:48:27.602" v="4094" actId="478"/>
          <ac:spMkLst>
            <pc:docMk/>
            <pc:sldMk cId="1668595503" sldId="341"/>
            <ac:spMk id="3" creationId="{DF1EE3CF-B0B1-4A17-A477-14B3F2132ADC}"/>
          </ac:spMkLst>
        </pc:spChg>
        <pc:picChg chg="add del mod">
          <ac:chgData name="Hyatt, Dewayne" userId="8a2071db-2511-41a2-a842-71d9e192f529" providerId="ADAL" clId="{7FCD3F9B-6142-4FBD-985D-01E9472A0F7B}" dt="2020-10-17T01:04:18.185" v="4177" actId="478"/>
          <ac:picMkLst>
            <pc:docMk/>
            <pc:sldMk cId="1668595503" sldId="341"/>
            <ac:picMk id="6" creationId="{952EF77E-C486-447E-BF85-4A9737F3D9C4}"/>
          </ac:picMkLst>
        </pc:picChg>
        <pc:picChg chg="add mod modVis">
          <ac:chgData name="Hyatt, Dewayne" userId="8a2071db-2511-41a2-a842-71d9e192f529" providerId="ADAL" clId="{7FCD3F9B-6142-4FBD-985D-01E9472A0F7B}" dt="2020-10-17T01:04:44.188" v="4181" actId="33935"/>
          <ac:picMkLst>
            <pc:docMk/>
            <pc:sldMk cId="1668595503" sldId="341"/>
            <ac:picMk id="8" creationId="{FAA34B63-7BAF-48C4-9F5F-7E09BACC4E6A}"/>
          </ac:picMkLst>
        </pc:picChg>
        <pc:picChg chg="add mod modVis">
          <ac:chgData name="Hyatt, Dewayne" userId="8a2071db-2511-41a2-a842-71d9e192f529" providerId="ADAL" clId="{7FCD3F9B-6142-4FBD-985D-01E9472A0F7B}" dt="2020-10-17T01:04:44.188" v="4181" actId="33935"/>
          <ac:picMkLst>
            <pc:docMk/>
            <pc:sldMk cId="1668595503" sldId="341"/>
            <ac:picMk id="10" creationId="{2BA9C1BB-3350-4B37-B3A3-583A67FB6479}"/>
          </ac:picMkLst>
        </pc:picChg>
        <pc:picChg chg="add mod modVis">
          <ac:chgData name="Hyatt, Dewayne" userId="8a2071db-2511-41a2-a842-71d9e192f529" providerId="ADAL" clId="{7FCD3F9B-6142-4FBD-985D-01E9472A0F7B}" dt="2020-10-17T01:04:44.188" v="4181" actId="33935"/>
          <ac:picMkLst>
            <pc:docMk/>
            <pc:sldMk cId="1668595503" sldId="341"/>
            <ac:picMk id="12" creationId="{EC081079-DC16-4F5B-81ED-A1A44595D80D}"/>
          </ac:picMkLst>
        </pc:picChg>
        <pc:picChg chg="add del mod">
          <ac:chgData name="Hyatt, Dewayne" userId="8a2071db-2511-41a2-a842-71d9e192f529" providerId="ADAL" clId="{7FCD3F9B-6142-4FBD-985D-01E9472A0F7B}" dt="2020-10-17T00:56:31.443" v="4133" actId="478"/>
          <ac:picMkLst>
            <pc:docMk/>
            <pc:sldMk cId="1668595503" sldId="341"/>
            <ac:picMk id="14" creationId="{94827031-87A0-4D54-A62B-B309CA1C6B4F}"/>
          </ac:picMkLst>
        </pc:picChg>
        <pc:picChg chg="add mod modVis">
          <ac:chgData name="Hyatt, Dewayne" userId="8a2071db-2511-41a2-a842-71d9e192f529" providerId="ADAL" clId="{7FCD3F9B-6142-4FBD-985D-01E9472A0F7B}" dt="2020-10-17T01:04:44.188" v="4181" actId="33935"/>
          <ac:picMkLst>
            <pc:docMk/>
            <pc:sldMk cId="1668595503" sldId="341"/>
            <ac:picMk id="16" creationId="{6D53C727-8DAD-4EBC-B70D-944C11176E1E}"/>
          </ac:picMkLst>
        </pc:picChg>
        <pc:picChg chg="add mod ord">
          <ac:chgData name="Hyatt, Dewayne" userId="8a2071db-2511-41a2-a842-71d9e192f529" providerId="ADAL" clId="{7FCD3F9B-6142-4FBD-985D-01E9472A0F7B}" dt="2020-10-17T01:04:23.766" v="4178" actId="962"/>
          <ac:picMkLst>
            <pc:docMk/>
            <pc:sldMk cId="1668595503" sldId="341"/>
            <ac:picMk id="18" creationId="{B7C93C5C-0C1E-446A-A8B4-63A6485E38AF}"/>
          </ac:picMkLst>
        </pc:picChg>
      </pc:sldChg>
      <pc:sldChg chg="addSp delSp modSp add mod modTransition addAnim delAnim modAnim">
        <pc:chgData name="Hyatt, Dewayne" userId="8a2071db-2511-41a2-a842-71d9e192f529" providerId="ADAL" clId="{7FCD3F9B-6142-4FBD-985D-01E9472A0F7B}" dt="2020-10-17T01:05:10.196" v="4183"/>
        <pc:sldMkLst>
          <pc:docMk/>
          <pc:sldMk cId="3521649420" sldId="342"/>
        </pc:sldMkLst>
        <pc:picChg chg="add del">
          <ac:chgData name="Hyatt, Dewayne" userId="8a2071db-2511-41a2-a842-71d9e192f529" providerId="ADAL" clId="{7FCD3F9B-6142-4FBD-985D-01E9472A0F7B}" dt="2020-10-17T00:58:58.895" v="4153" actId="478"/>
          <ac:picMkLst>
            <pc:docMk/>
            <pc:sldMk cId="3521649420" sldId="342"/>
            <ac:picMk id="6" creationId="{952EF77E-C486-447E-BF85-4A9737F3D9C4}"/>
          </ac:picMkLst>
        </pc:picChg>
        <pc:picChg chg="add del">
          <ac:chgData name="Hyatt, Dewayne" userId="8a2071db-2511-41a2-a842-71d9e192f529" providerId="ADAL" clId="{7FCD3F9B-6142-4FBD-985D-01E9472A0F7B}" dt="2020-10-17T00:58:58.895" v="4153" actId="478"/>
          <ac:picMkLst>
            <pc:docMk/>
            <pc:sldMk cId="3521649420" sldId="342"/>
            <ac:picMk id="8" creationId="{FAA34B63-7BAF-48C4-9F5F-7E09BACC4E6A}"/>
          </ac:picMkLst>
        </pc:picChg>
        <pc:picChg chg="add del">
          <ac:chgData name="Hyatt, Dewayne" userId="8a2071db-2511-41a2-a842-71d9e192f529" providerId="ADAL" clId="{7FCD3F9B-6142-4FBD-985D-01E9472A0F7B}" dt="2020-10-17T00:58:58.895" v="4153" actId="478"/>
          <ac:picMkLst>
            <pc:docMk/>
            <pc:sldMk cId="3521649420" sldId="342"/>
            <ac:picMk id="10" creationId="{2BA9C1BB-3350-4B37-B3A3-583A67FB6479}"/>
          </ac:picMkLst>
        </pc:picChg>
        <pc:picChg chg="add del">
          <ac:chgData name="Hyatt, Dewayne" userId="8a2071db-2511-41a2-a842-71d9e192f529" providerId="ADAL" clId="{7FCD3F9B-6142-4FBD-985D-01E9472A0F7B}" dt="2020-10-17T00:58:58.895" v="4153" actId="478"/>
          <ac:picMkLst>
            <pc:docMk/>
            <pc:sldMk cId="3521649420" sldId="342"/>
            <ac:picMk id="12" creationId="{EC081079-DC16-4F5B-81ED-A1A44595D80D}"/>
          </ac:picMkLst>
        </pc:picChg>
        <pc:picChg chg="mod modCrop">
          <ac:chgData name="Hyatt, Dewayne" userId="8a2071db-2511-41a2-a842-71d9e192f529" providerId="ADAL" clId="{7FCD3F9B-6142-4FBD-985D-01E9472A0F7B}" dt="2020-10-17T00:59:05.713" v="4155" actId="18131"/>
          <ac:picMkLst>
            <pc:docMk/>
            <pc:sldMk cId="3521649420" sldId="342"/>
            <ac:picMk id="16" creationId="{6D53C727-8DAD-4EBC-B70D-944C11176E1E}"/>
          </ac:picMkLst>
        </pc:picChg>
      </pc:sldChg>
      <pc:sldChg chg="addSp delSp modSp add mod modTransition delAnim modAnim">
        <pc:chgData name="Hyatt, Dewayne" userId="8a2071db-2511-41a2-a842-71d9e192f529" providerId="ADAL" clId="{7FCD3F9B-6142-4FBD-985D-01E9472A0F7B}" dt="2020-10-21T21:17:48.424" v="12301" actId="20577"/>
        <pc:sldMkLst>
          <pc:docMk/>
          <pc:sldMk cId="2144473230" sldId="343"/>
        </pc:sldMkLst>
        <pc:spChg chg="mod">
          <ac:chgData name="Hyatt, Dewayne" userId="8a2071db-2511-41a2-a842-71d9e192f529" providerId="ADAL" clId="{7FCD3F9B-6142-4FBD-985D-01E9472A0F7B}" dt="2020-10-21T21:17:48.424" v="12301" actId="20577"/>
          <ac:spMkLst>
            <pc:docMk/>
            <pc:sldMk cId="2144473230" sldId="343"/>
            <ac:spMk id="2" creationId="{90637D1B-B03A-46FF-884C-DF6565B9A27E}"/>
          </ac:spMkLst>
        </pc:spChg>
        <pc:spChg chg="add del">
          <ac:chgData name="Hyatt, Dewayne" userId="8a2071db-2511-41a2-a842-71d9e192f529" providerId="ADAL" clId="{7FCD3F9B-6142-4FBD-985D-01E9472A0F7B}" dt="2020-10-20T15:03:29.706" v="8610" actId="478"/>
          <ac:spMkLst>
            <pc:docMk/>
            <pc:sldMk cId="2144473230" sldId="343"/>
            <ac:spMk id="3" creationId="{BAD49DED-1EAE-47BC-AA96-11042FF89364}"/>
          </ac:spMkLst>
        </pc:spChg>
        <pc:spChg chg="add">
          <ac:chgData name="Hyatt, Dewayne" userId="8a2071db-2511-41a2-a842-71d9e192f529" providerId="ADAL" clId="{7FCD3F9B-6142-4FBD-985D-01E9472A0F7B}" dt="2020-10-20T15:03:30.022" v="8611" actId="22"/>
          <ac:spMkLst>
            <pc:docMk/>
            <pc:sldMk cId="2144473230" sldId="343"/>
            <ac:spMk id="4" creationId="{D994E20D-CD14-49C4-A949-F85CC27C9D63}"/>
          </ac:spMkLst>
        </pc:spChg>
        <pc:spChg chg="mod">
          <ac:chgData name="Hyatt, Dewayne" userId="8a2071db-2511-41a2-a842-71d9e192f529" providerId="ADAL" clId="{7FCD3F9B-6142-4FBD-985D-01E9472A0F7B}" dt="2020-10-17T01:01:04.181" v="4163" actId="14100"/>
          <ac:spMkLst>
            <pc:docMk/>
            <pc:sldMk cId="2144473230" sldId="343"/>
            <ac:spMk id="5" creationId="{66815499-F63C-4357-B6E1-514AC30C37B6}"/>
          </ac:spMkLst>
        </pc:spChg>
        <pc:picChg chg="del">
          <ac:chgData name="Hyatt, Dewayne" userId="8a2071db-2511-41a2-a842-71d9e192f529" providerId="ADAL" clId="{7FCD3F9B-6142-4FBD-985D-01E9472A0F7B}" dt="2020-10-17T01:00:40.410" v="4159" actId="478"/>
          <ac:picMkLst>
            <pc:docMk/>
            <pc:sldMk cId="2144473230" sldId="343"/>
            <ac:picMk id="6" creationId="{952EF77E-C486-447E-BF85-4A9737F3D9C4}"/>
          </ac:picMkLst>
        </pc:picChg>
        <pc:picChg chg="del">
          <ac:chgData name="Hyatt, Dewayne" userId="8a2071db-2511-41a2-a842-71d9e192f529" providerId="ADAL" clId="{7FCD3F9B-6142-4FBD-985D-01E9472A0F7B}" dt="2020-10-17T01:00:40.410" v="4159" actId="478"/>
          <ac:picMkLst>
            <pc:docMk/>
            <pc:sldMk cId="2144473230" sldId="343"/>
            <ac:picMk id="8" creationId="{FAA34B63-7BAF-48C4-9F5F-7E09BACC4E6A}"/>
          </ac:picMkLst>
        </pc:picChg>
        <pc:picChg chg="del">
          <ac:chgData name="Hyatt, Dewayne" userId="8a2071db-2511-41a2-a842-71d9e192f529" providerId="ADAL" clId="{7FCD3F9B-6142-4FBD-985D-01E9472A0F7B}" dt="2020-10-17T01:00:40.410" v="4159" actId="478"/>
          <ac:picMkLst>
            <pc:docMk/>
            <pc:sldMk cId="2144473230" sldId="343"/>
            <ac:picMk id="10" creationId="{2BA9C1BB-3350-4B37-B3A3-583A67FB6479}"/>
          </ac:picMkLst>
        </pc:picChg>
        <pc:picChg chg="del">
          <ac:chgData name="Hyatt, Dewayne" userId="8a2071db-2511-41a2-a842-71d9e192f529" providerId="ADAL" clId="{7FCD3F9B-6142-4FBD-985D-01E9472A0F7B}" dt="2020-10-17T01:00:40.410" v="4159" actId="478"/>
          <ac:picMkLst>
            <pc:docMk/>
            <pc:sldMk cId="2144473230" sldId="343"/>
            <ac:picMk id="12" creationId="{EC081079-DC16-4F5B-81ED-A1A44595D80D}"/>
          </ac:picMkLst>
        </pc:picChg>
        <pc:picChg chg="del">
          <ac:chgData name="Hyatt, Dewayne" userId="8a2071db-2511-41a2-a842-71d9e192f529" providerId="ADAL" clId="{7FCD3F9B-6142-4FBD-985D-01E9472A0F7B}" dt="2020-10-17T01:00:40.410" v="4159" actId="478"/>
          <ac:picMkLst>
            <pc:docMk/>
            <pc:sldMk cId="2144473230" sldId="343"/>
            <ac:picMk id="16" creationId="{6D53C727-8DAD-4EBC-B70D-944C11176E1E}"/>
          </ac:picMkLst>
        </pc:picChg>
      </pc:sldChg>
      <pc:sldChg chg="addSp delSp modSp add del mod modTransition modAnim">
        <pc:chgData name="Hyatt, Dewayne" userId="8a2071db-2511-41a2-a842-71d9e192f529" providerId="ADAL" clId="{7FCD3F9B-6142-4FBD-985D-01E9472A0F7B}" dt="2020-10-22T01:01:05.573" v="13251" actId="47"/>
        <pc:sldMkLst>
          <pc:docMk/>
          <pc:sldMk cId="1849473608" sldId="344"/>
        </pc:sldMkLst>
        <pc:spChg chg="mod">
          <ac:chgData name="Hyatt, Dewayne" userId="8a2071db-2511-41a2-a842-71d9e192f529" providerId="ADAL" clId="{7FCD3F9B-6142-4FBD-985D-01E9472A0F7B}" dt="2020-10-21T21:17:27.759" v="12278" actId="20577"/>
          <ac:spMkLst>
            <pc:docMk/>
            <pc:sldMk cId="1849473608" sldId="344"/>
            <ac:spMk id="2" creationId="{90637D1B-B03A-46FF-884C-DF6565B9A27E}"/>
          </ac:spMkLst>
        </pc:spChg>
        <pc:spChg chg="del">
          <ac:chgData name="Hyatt, Dewayne" userId="8a2071db-2511-41a2-a842-71d9e192f529" providerId="ADAL" clId="{7FCD3F9B-6142-4FBD-985D-01E9472A0F7B}" dt="2020-10-20T15:03:35.246" v="8612" actId="478"/>
          <ac:spMkLst>
            <pc:docMk/>
            <pc:sldMk cId="1849473608" sldId="344"/>
            <ac:spMk id="3" creationId="{BAD49DED-1EAE-47BC-AA96-11042FF89364}"/>
          </ac:spMkLst>
        </pc:spChg>
        <pc:spChg chg="add">
          <ac:chgData name="Hyatt, Dewayne" userId="8a2071db-2511-41a2-a842-71d9e192f529" providerId="ADAL" clId="{7FCD3F9B-6142-4FBD-985D-01E9472A0F7B}" dt="2020-10-20T15:03:35.570" v="8613" actId="22"/>
          <ac:spMkLst>
            <pc:docMk/>
            <pc:sldMk cId="1849473608" sldId="344"/>
            <ac:spMk id="4" creationId="{CF486FE9-EAFE-4E1C-9186-4516DB4E8B7B}"/>
          </ac:spMkLst>
        </pc:spChg>
      </pc:sldChg>
      <pc:sldChg chg="addSp delSp modSp new mod modTransition modAnim">
        <pc:chgData name="Hyatt, Dewayne" userId="8a2071db-2511-41a2-a842-71d9e192f529" providerId="ADAL" clId="{7FCD3F9B-6142-4FBD-985D-01E9472A0F7B}" dt="2020-10-21T16:30:18.538" v="11714" actId="1076"/>
        <pc:sldMkLst>
          <pc:docMk/>
          <pc:sldMk cId="275343222" sldId="345"/>
        </pc:sldMkLst>
        <pc:spChg chg="add mod">
          <ac:chgData name="Hyatt, Dewayne" userId="8a2071db-2511-41a2-a842-71d9e192f529" providerId="ADAL" clId="{7FCD3F9B-6142-4FBD-985D-01E9472A0F7B}" dt="2020-10-21T16:30:18.538" v="11714" actId="1076"/>
          <ac:spMkLst>
            <pc:docMk/>
            <pc:sldMk cId="275343222" sldId="345"/>
            <ac:spMk id="3" creationId="{71F21CFC-D5E6-49EE-A041-BB8D67D79217}"/>
          </ac:spMkLst>
        </pc:spChg>
        <pc:spChg chg="add del mod">
          <ac:chgData name="Hyatt, Dewayne" userId="8a2071db-2511-41a2-a842-71d9e192f529" providerId="ADAL" clId="{7FCD3F9B-6142-4FBD-985D-01E9472A0F7B}" dt="2020-10-17T12:23:51.710" v="4900" actId="478"/>
          <ac:spMkLst>
            <pc:docMk/>
            <pc:sldMk cId="275343222" sldId="345"/>
            <ac:spMk id="4" creationId="{709D4CD4-35FC-4ACB-A2B7-B314504DA674}"/>
          </ac:spMkLst>
        </pc:spChg>
        <pc:graphicFrameChg chg="add mod modGraphic">
          <ac:chgData name="Hyatt, Dewayne" userId="8a2071db-2511-41a2-a842-71d9e192f529" providerId="ADAL" clId="{7FCD3F9B-6142-4FBD-985D-01E9472A0F7B}" dt="2020-10-19T00:39:12.709" v="7394" actId="20577"/>
          <ac:graphicFrameMkLst>
            <pc:docMk/>
            <pc:sldMk cId="275343222" sldId="345"/>
            <ac:graphicFrameMk id="5" creationId="{55B30CB5-A9B8-4E52-A65E-739D992F9886}"/>
          </ac:graphicFrameMkLst>
        </pc:graphicFrameChg>
        <pc:picChg chg="add del mod">
          <ac:chgData name="Hyatt, Dewayne" userId="8a2071db-2511-41a2-a842-71d9e192f529" providerId="ADAL" clId="{7FCD3F9B-6142-4FBD-985D-01E9472A0F7B}" dt="2020-10-17T14:53:02.539" v="6164" actId="478"/>
          <ac:picMkLst>
            <pc:docMk/>
            <pc:sldMk cId="275343222" sldId="345"/>
            <ac:picMk id="4" creationId="{DA6FB8A1-91D4-4437-B7AC-A0BEB537CFAA}"/>
          </ac:picMkLst>
        </pc:picChg>
      </pc:sldChg>
      <pc:sldChg chg="addSp delSp modSp new del mod modShow">
        <pc:chgData name="Hyatt, Dewayne" userId="8a2071db-2511-41a2-a842-71d9e192f529" providerId="ADAL" clId="{7FCD3F9B-6142-4FBD-985D-01E9472A0F7B}" dt="2020-10-22T00:55:09.636" v="13249" actId="2696"/>
        <pc:sldMkLst>
          <pc:docMk/>
          <pc:sldMk cId="3259166489" sldId="346"/>
        </pc:sldMkLst>
        <pc:spChg chg="del mod topLvl">
          <ac:chgData name="Hyatt, Dewayne" userId="8a2071db-2511-41a2-a842-71d9e192f529" providerId="ADAL" clId="{7FCD3F9B-6142-4FBD-985D-01E9472A0F7B}" dt="2020-10-17T11:52:47.318" v="4555" actId="478"/>
          <ac:spMkLst>
            <pc:docMk/>
            <pc:sldMk cId="3259166489" sldId="346"/>
            <ac:spMk id="3" creationId="{DB1AF6A7-DE32-4AEC-98BD-A16AF25BB5F3}"/>
          </ac:spMkLst>
        </pc:spChg>
        <pc:spChg chg="add del mod topLvl">
          <ac:chgData name="Hyatt, Dewayne" userId="8a2071db-2511-41a2-a842-71d9e192f529" providerId="ADAL" clId="{7FCD3F9B-6142-4FBD-985D-01E9472A0F7B}" dt="2020-10-17T11:55:20.997" v="4579"/>
          <ac:spMkLst>
            <pc:docMk/>
            <pc:sldMk cId="3259166489" sldId="346"/>
            <ac:spMk id="8" creationId="{54FDD84D-E2F2-4861-94B1-D6611CD93C44}"/>
          </ac:spMkLst>
        </pc:spChg>
        <pc:spChg chg="add del mod topLvl">
          <ac:chgData name="Hyatt, Dewayne" userId="8a2071db-2511-41a2-a842-71d9e192f529" providerId="ADAL" clId="{7FCD3F9B-6142-4FBD-985D-01E9472A0F7B}" dt="2020-10-17T11:55:20.997" v="4579"/>
          <ac:spMkLst>
            <pc:docMk/>
            <pc:sldMk cId="3259166489" sldId="346"/>
            <ac:spMk id="9" creationId="{BC783786-3A6A-4341-B067-8F8E3D866B54}"/>
          </ac:spMkLst>
        </pc:spChg>
        <pc:spChg chg="mod">
          <ac:chgData name="Hyatt, Dewayne" userId="8a2071db-2511-41a2-a842-71d9e192f529" providerId="ADAL" clId="{7FCD3F9B-6142-4FBD-985D-01E9472A0F7B}" dt="2020-10-17T11:56:31.347" v="4599" actId="1076"/>
          <ac:spMkLst>
            <pc:docMk/>
            <pc:sldMk cId="3259166489" sldId="346"/>
            <ac:spMk id="10" creationId="{AD5CA89C-24F5-4085-A2DB-7C3E2B85314E}"/>
          </ac:spMkLst>
        </pc:spChg>
        <pc:grpChg chg="add del mod">
          <ac:chgData name="Hyatt, Dewayne" userId="8a2071db-2511-41a2-a842-71d9e192f529" providerId="ADAL" clId="{7FCD3F9B-6142-4FBD-985D-01E9472A0F7B}" dt="2020-10-17T11:52:47.318" v="4555" actId="478"/>
          <ac:grpSpMkLst>
            <pc:docMk/>
            <pc:sldMk cId="3259166489" sldId="346"/>
            <ac:grpSpMk id="2" creationId="{9C4376A6-3334-4EB3-927D-02E8C1B7AB4A}"/>
          </ac:grpSpMkLst>
        </pc:grpChg>
        <pc:grpChg chg="add del mod">
          <ac:chgData name="Hyatt, Dewayne" userId="8a2071db-2511-41a2-a842-71d9e192f529" providerId="ADAL" clId="{7FCD3F9B-6142-4FBD-985D-01E9472A0F7B}" dt="2020-10-17T11:55:09.763" v="4578" actId="165"/>
          <ac:grpSpMkLst>
            <pc:docMk/>
            <pc:sldMk cId="3259166489" sldId="346"/>
            <ac:grpSpMk id="7" creationId="{10FD8EB7-BD19-4467-9A49-DF3751C04EEC}"/>
          </ac:grpSpMkLst>
        </pc:grpChg>
        <pc:picChg chg="mod topLvl">
          <ac:chgData name="Hyatt, Dewayne" userId="8a2071db-2511-41a2-a842-71d9e192f529" providerId="ADAL" clId="{7FCD3F9B-6142-4FBD-985D-01E9472A0F7B}" dt="2020-10-17T11:56:28.680" v="4598" actId="1076"/>
          <ac:picMkLst>
            <pc:docMk/>
            <pc:sldMk cId="3259166489" sldId="346"/>
            <ac:picMk id="4" creationId="{C3D4D373-A4F3-4A6D-96C0-804178CB4CA8}"/>
          </ac:picMkLst>
        </pc:picChg>
        <pc:picChg chg="add del mod">
          <ac:chgData name="Hyatt, Dewayne" userId="8a2071db-2511-41a2-a842-71d9e192f529" providerId="ADAL" clId="{7FCD3F9B-6142-4FBD-985D-01E9472A0F7B}" dt="2020-10-17T11:53:26.569" v="4563" actId="27803"/>
          <ac:picMkLst>
            <pc:docMk/>
            <pc:sldMk cId="3259166489" sldId="346"/>
            <ac:picMk id="6" creationId="{10FD8EB7-BD19-4467-9A49-DF3751C04EEC}"/>
          </ac:picMkLst>
        </pc:picChg>
        <pc:picChg chg="add mod">
          <ac:chgData name="Hyatt, Dewayne" userId="8a2071db-2511-41a2-a842-71d9e192f529" providerId="ADAL" clId="{7FCD3F9B-6142-4FBD-985D-01E9472A0F7B}" dt="2020-10-17T14:56:59.673" v="6223" actId="1076"/>
          <ac:picMkLst>
            <pc:docMk/>
            <pc:sldMk cId="3259166489" sldId="346"/>
            <ac:picMk id="12" creationId="{9EA76528-6450-4017-8CC6-40D55D42E15C}"/>
          </ac:picMkLst>
        </pc:picChg>
        <pc:picChg chg="add mod">
          <ac:chgData name="Hyatt, Dewayne" userId="8a2071db-2511-41a2-a842-71d9e192f529" providerId="ADAL" clId="{7FCD3F9B-6142-4FBD-985D-01E9472A0F7B}" dt="2020-10-17T11:56:46.384" v="4602" actId="1076"/>
          <ac:picMkLst>
            <pc:docMk/>
            <pc:sldMk cId="3259166489" sldId="346"/>
            <ac:picMk id="14" creationId="{52439EFC-D981-49AF-81C3-85EEAF860082}"/>
          </ac:picMkLst>
        </pc:picChg>
        <pc:picChg chg="add del mod">
          <ac:chgData name="Hyatt, Dewayne" userId="8a2071db-2511-41a2-a842-71d9e192f529" providerId="ADAL" clId="{7FCD3F9B-6142-4FBD-985D-01E9472A0F7B}" dt="2020-10-17T12:19:15.539" v="4749" actId="478"/>
          <ac:picMkLst>
            <pc:docMk/>
            <pc:sldMk cId="3259166489" sldId="346"/>
            <ac:picMk id="16" creationId="{CE4C9F13-B01C-4B32-AB3E-8699CAD7A4E5}"/>
          </ac:picMkLst>
        </pc:picChg>
      </pc:sldChg>
      <pc:sldChg chg="addSp delSp modSp add mod modTransition delAnim modAnim">
        <pc:chgData name="Hyatt, Dewayne" userId="8a2071db-2511-41a2-a842-71d9e192f529" providerId="ADAL" clId="{7FCD3F9B-6142-4FBD-985D-01E9472A0F7B}" dt="2020-10-20T12:05:25.130" v="8563" actId="1036"/>
        <pc:sldMkLst>
          <pc:docMk/>
          <pc:sldMk cId="4056486919" sldId="347"/>
        </pc:sldMkLst>
        <pc:spChg chg="mod ord topLvl">
          <ac:chgData name="Hyatt, Dewayne" userId="8a2071db-2511-41a2-a842-71d9e192f529" providerId="ADAL" clId="{7FCD3F9B-6142-4FBD-985D-01E9472A0F7B}" dt="2020-10-18T16:16:23.101" v="7155" actId="14100"/>
          <ac:spMkLst>
            <pc:docMk/>
            <pc:sldMk cId="4056486919" sldId="347"/>
            <ac:spMk id="4" creationId="{C34DD928-82B2-4FE4-AF03-8AC7B8D9D659}"/>
          </ac:spMkLst>
        </pc:spChg>
        <pc:spChg chg="mod">
          <ac:chgData name="Hyatt, Dewayne" userId="8a2071db-2511-41a2-a842-71d9e192f529" providerId="ADAL" clId="{7FCD3F9B-6142-4FBD-985D-01E9472A0F7B}" dt="2020-10-20T00:16:33.868" v="7982" actId="571"/>
          <ac:spMkLst>
            <pc:docMk/>
            <pc:sldMk cId="4056486919" sldId="347"/>
            <ac:spMk id="6" creationId="{2DB11103-3AA2-44E6-BADB-81AA98DA772A}"/>
          </ac:spMkLst>
        </pc:spChg>
        <pc:spChg chg="mod">
          <ac:chgData name="Hyatt, Dewayne" userId="8a2071db-2511-41a2-a842-71d9e192f529" providerId="ADAL" clId="{7FCD3F9B-6142-4FBD-985D-01E9472A0F7B}" dt="2020-10-20T00:16:33.868" v="7982" actId="571"/>
          <ac:spMkLst>
            <pc:docMk/>
            <pc:sldMk cId="4056486919" sldId="347"/>
            <ac:spMk id="8" creationId="{88B928FC-E597-436C-9818-7FF07DA41808}"/>
          </ac:spMkLst>
        </pc:spChg>
        <pc:spChg chg="mod">
          <ac:chgData name="Hyatt, Dewayne" userId="8a2071db-2511-41a2-a842-71d9e192f529" providerId="ADAL" clId="{7FCD3F9B-6142-4FBD-985D-01E9472A0F7B}" dt="2020-10-20T00:16:33.868" v="7982" actId="571"/>
          <ac:spMkLst>
            <pc:docMk/>
            <pc:sldMk cId="4056486919" sldId="347"/>
            <ac:spMk id="9" creationId="{66B7968C-FA36-4D82-8016-F964624CD8A6}"/>
          </ac:spMkLst>
        </pc:spChg>
        <pc:spChg chg="mod">
          <ac:chgData name="Hyatt, Dewayne" userId="8a2071db-2511-41a2-a842-71d9e192f529" providerId="ADAL" clId="{7FCD3F9B-6142-4FBD-985D-01E9472A0F7B}" dt="2020-10-20T00:16:33.868" v="7982" actId="571"/>
          <ac:spMkLst>
            <pc:docMk/>
            <pc:sldMk cId="4056486919" sldId="347"/>
            <ac:spMk id="11" creationId="{2F62F20B-FE41-4EC0-A97B-0BA01FFCC711}"/>
          </ac:spMkLst>
        </pc:spChg>
        <pc:spChg chg="mod">
          <ac:chgData name="Hyatt, Dewayne" userId="8a2071db-2511-41a2-a842-71d9e192f529" providerId="ADAL" clId="{7FCD3F9B-6142-4FBD-985D-01E9472A0F7B}" dt="2020-10-20T12:04:33.490" v="8540" actId="20577"/>
          <ac:spMkLst>
            <pc:docMk/>
            <pc:sldMk cId="4056486919" sldId="347"/>
            <ac:spMk id="15" creationId="{D498C2CA-4BAE-4694-990A-893B31E72CB6}"/>
          </ac:spMkLst>
        </pc:spChg>
        <pc:spChg chg="mod topLvl">
          <ac:chgData name="Hyatt, Dewayne" userId="8a2071db-2511-41a2-a842-71d9e192f529" providerId="ADAL" clId="{7FCD3F9B-6142-4FBD-985D-01E9472A0F7B}" dt="2020-10-20T12:04:47.008" v="8544" actId="20577"/>
          <ac:spMkLst>
            <pc:docMk/>
            <pc:sldMk cId="4056486919" sldId="347"/>
            <ac:spMk id="17" creationId="{60FF57E9-73BF-4168-A46C-914AC26C36EE}"/>
          </ac:spMkLst>
        </pc:spChg>
        <pc:spChg chg="mod ord">
          <ac:chgData name="Hyatt, Dewayne" userId="8a2071db-2511-41a2-a842-71d9e192f529" providerId="ADAL" clId="{7FCD3F9B-6142-4FBD-985D-01E9472A0F7B}" dt="2020-10-20T00:18:16.546" v="8104" actId="1037"/>
          <ac:spMkLst>
            <pc:docMk/>
            <pc:sldMk cId="4056486919" sldId="347"/>
            <ac:spMk id="30" creationId="{F0327913-EBBB-4057-9B6A-89A6306702E4}"/>
          </ac:spMkLst>
        </pc:spChg>
        <pc:spChg chg="mod">
          <ac:chgData name="Hyatt, Dewayne" userId="8a2071db-2511-41a2-a842-71d9e192f529" providerId="ADAL" clId="{7FCD3F9B-6142-4FBD-985D-01E9472A0F7B}" dt="2020-10-20T00:12:39.097" v="7918" actId="571"/>
          <ac:spMkLst>
            <pc:docMk/>
            <pc:sldMk cId="4056486919" sldId="347"/>
            <ac:spMk id="31" creationId="{13779636-BFB8-4AC1-8DE8-2DBE4BC22F53}"/>
          </ac:spMkLst>
        </pc:spChg>
        <pc:spChg chg="mod">
          <ac:chgData name="Hyatt, Dewayne" userId="8a2071db-2511-41a2-a842-71d9e192f529" providerId="ADAL" clId="{7FCD3F9B-6142-4FBD-985D-01E9472A0F7B}" dt="2020-10-20T00:12:39.097" v="7918" actId="571"/>
          <ac:spMkLst>
            <pc:docMk/>
            <pc:sldMk cId="4056486919" sldId="347"/>
            <ac:spMk id="33" creationId="{C6046EB3-B462-4675-B0BB-139C92B437D8}"/>
          </ac:spMkLst>
        </pc:spChg>
        <pc:spChg chg="mod">
          <ac:chgData name="Hyatt, Dewayne" userId="8a2071db-2511-41a2-a842-71d9e192f529" providerId="ADAL" clId="{7FCD3F9B-6142-4FBD-985D-01E9472A0F7B}" dt="2020-10-20T00:12:39.097" v="7918" actId="571"/>
          <ac:spMkLst>
            <pc:docMk/>
            <pc:sldMk cId="4056486919" sldId="347"/>
            <ac:spMk id="35" creationId="{750FE85B-BB8C-4651-86B4-92D2E7ADE1F2}"/>
          </ac:spMkLst>
        </pc:spChg>
        <pc:spChg chg="mod">
          <ac:chgData name="Hyatt, Dewayne" userId="8a2071db-2511-41a2-a842-71d9e192f529" providerId="ADAL" clId="{7FCD3F9B-6142-4FBD-985D-01E9472A0F7B}" dt="2020-10-20T00:12:39.097" v="7918" actId="571"/>
          <ac:spMkLst>
            <pc:docMk/>
            <pc:sldMk cId="4056486919" sldId="347"/>
            <ac:spMk id="37" creationId="{C7621C9B-BF68-445C-84EA-B8B328D6B107}"/>
          </ac:spMkLst>
        </pc:spChg>
        <pc:spChg chg="mod">
          <ac:chgData name="Hyatt, Dewayne" userId="8a2071db-2511-41a2-a842-71d9e192f529" providerId="ADAL" clId="{7FCD3F9B-6142-4FBD-985D-01E9472A0F7B}" dt="2020-10-20T00:16:33.868" v="7982" actId="571"/>
          <ac:spMkLst>
            <pc:docMk/>
            <pc:sldMk cId="4056486919" sldId="347"/>
            <ac:spMk id="38" creationId="{D11364B8-1078-4E4F-AF5F-94C09997B886}"/>
          </ac:spMkLst>
        </pc:spChg>
        <pc:spChg chg="add mod">
          <ac:chgData name="Hyatt, Dewayne" userId="8a2071db-2511-41a2-a842-71d9e192f529" providerId="ADAL" clId="{7FCD3F9B-6142-4FBD-985D-01E9472A0F7B}" dt="2020-10-20T00:16:33.868" v="7982" actId="571"/>
          <ac:spMkLst>
            <pc:docMk/>
            <pc:sldMk cId="4056486919" sldId="347"/>
            <ac:spMk id="41" creationId="{DB186C95-0471-4327-8FC4-111893E65ED4}"/>
          </ac:spMkLst>
        </pc:spChg>
        <pc:spChg chg="mod ord">
          <ac:chgData name="Hyatt, Dewayne" userId="8a2071db-2511-41a2-a842-71d9e192f529" providerId="ADAL" clId="{7FCD3F9B-6142-4FBD-985D-01E9472A0F7B}" dt="2020-10-20T12:03:10.650" v="8508" actId="14100"/>
          <ac:spMkLst>
            <pc:docMk/>
            <pc:sldMk cId="4056486919" sldId="347"/>
            <ac:spMk id="43" creationId="{2755979F-7340-47D5-ACBA-41A18B449D42}"/>
          </ac:spMkLst>
        </pc:spChg>
        <pc:spChg chg="add del mod ord topLvl">
          <ac:chgData name="Hyatt, Dewayne" userId="8a2071db-2511-41a2-a842-71d9e192f529" providerId="ADAL" clId="{7FCD3F9B-6142-4FBD-985D-01E9472A0F7B}" dt="2020-10-20T00:17:42.466" v="8098" actId="478"/>
          <ac:spMkLst>
            <pc:docMk/>
            <pc:sldMk cId="4056486919" sldId="347"/>
            <ac:spMk id="45" creationId="{A5FF0E1C-4384-4876-AD03-6E36EB1C3E70}"/>
          </ac:spMkLst>
        </pc:spChg>
        <pc:grpChg chg="add mod">
          <ac:chgData name="Hyatt, Dewayne" userId="8a2071db-2511-41a2-a842-71d9e192f529" providerId="ADAL" clId="{7FCD3F9B-6142-4FBD-985D-01E9472A0F7B}" dt="2020-10-20T00:16:33.868" v="7982" actId="571"/>
          <ac:grpSpMkLst>
            <pc:docMk/>
            <pc:sldMk cId="4056486919" sldId="347"/>
            <ac:grpSpMk id="2" creationId="{86ED310E-CDFB-474A-B247-0344E72C0EE9}"/>
          </ac:grpSpMkLst>
        </pc:grpChg>
        <pc:grpChg chg="add del mod">
          <ac:chgData name="Hyatt, Dewayne" userId="8a2071db-2511-41a2-a842-71d9e192f529" providerId="ADAL" clId="{7FCD3F9B-6142-4FBD-985D-01E9472A0F7B}" dt="2020-10-17T12:49:01.816" v="5037" actId="165"/>
          <ac:grpSpMkLst>
            <pc:docMk/>
            <pc:sldMk cId="4056486919" sldId="347"/>
            <ac:grpSpMk id="2" creationId="{A73AF011-E61B-4700-9C66-18718200572A}"/>
          </ac:grpSpMkLst>
        </pc:grpChg>
        <pc:grpChg chg="add del mod">
          <ac:chgData name="Hyatt, Dewayne" userId="8a2071db-2511-41a2-a842-71d9e192f529" providerId="ADAL" clId="{7FCD3F9B-6142-4FBD-985D-01E9472A0F7B}" dt="2020-10-20T00:17:42.466" v="8098" actId="478"/>
          <ac:grpSpMkLst>
            <pc:docMk/>
            <pc:sldMk cId="4056486919" sldId="347"/>
            <ac:grpSpMk id="7" creationId="{AC7B42F0-A35C-4D70-A97E-F139ADE9755A}"/>
          </ac:grpSpMkLst>
        </pc:grpChg>
        <pc:grpChg chg="add mod">
          <ac:chgData name="Hyatt, Dewayne" userId="8a2071db-2511-41a2-a842-71d9e192f529" providerId="ADAL" clId="{7FCD3F9B-6142-4FBD-985D-01E9472A0F7B}" dt="2020-10-20T00:16:33.868" v="7982" actId="571"/>
          <ac:grpSpMkLst>
            <pc:docMk/>
            <pc:sldMk cId="4056486919" sldId="347"/>
            <ac:grpSpMk id="10" creationId="{9F97159A-B68A-479D-8731-53D163B9134F}"/>
          </ac:grpSpMkLst>
        </pc:grpChg>
        <pc:grpChg chg="add mod">
          <ac:chgData name="Hyatt, Dewayne" userId="8a2071db-2511-41a2-a842-71d9e192f529" providerId="ADAL" clId="{7FCD3F9B-6142-4FBD-985D-01E9472A0F7B}" dt="2020-10-20T00:16:33.868" v="7982" actId="571"/>
          <ac:grpSpMkLst>
            <pc:docMk/>
            <pc:sldMk cId="4056486919" sldId="347"/>
            <ac:grpSpMk id="12" creationId="{B2BAE0CB-B283-4640-BE24-03A97E276401}"/>
          </ac:grpSpMkLst>
        </pc:grpChg>
        <pc:grpChg chg="mod topLvl">
          <ac:chgData name="Hyatt, Dewayne" userId="8a2071db-2511-41a2-a842-71d9e192f529" providerId="ADAL" clId="{7FCD3F9B-6142-4FBD-985D-01E9472A0F7B}" dt="2020-10-20T00:16:33.868" v="7982" actId="571"/>
          <ac:grpSpMkLst>
            <pc:docMk/>
            <pc:sldMk cId="4056486919" sldId="347"/>
            <ac:grpSpMk id="13" creationId="{4D173ED6-2E68-44F4-BAB3-B91668FBC488}"/>
          </ac:grpSpMkLst>
        </pc:grpChg>
        <pc:grpChg chg="mod topLvl">
          <ac:chgData name="Hyatt, Dewayne" userId="8a2071db-2511-41a2-a842-71d9e192f529" providerId="ADAL" clId="{7FCD3F9B-6142-4FBD-985D-01E9472A0F7B}" dt="2020-10-20T00:16:33.868" v="7982" actId="571"/>
          <ac:grpSpMkLst>
            <pc:docMk/>
            <pc:sldMk cId="4056486919" sldId="347"/>
            <ac:grpSpMk id="14" creationId="{D656E65E-22BC-4B71-9592-3A33FB4F9102}"/>
          </ac:grpSpMkLst>
        </pc:grpChg>
        <pc:grpChg chg="add mod">
          <ac:chgData name="Hyatt, Dewayne" userId="8a2071db-2511-41a2-a842-71d9e192f529" providerId="ADAL" clId="{7FCD3F9B-6142-4FBD-985D-01E9472A0F7B}" dt="2020-10-20T00:16:33.868" v="7982" actId="571"/>
          <ac:grpSpMkLst>
            <pc:docMk/>
            <pc:sldMk cId="4056486919" sldId="347"/>
            <ac:grpSpMk id="16" creationId="{051E3AC6-DDFD-487B-8536-473D4C3F1063}"/>
          </ac:grpSpMkLst>
        </pc:grpChg>
        <pc:grpChg chg="del">
          <ac:chgData name="Hyatt, Dewayne" userId="8a2071db-2511-41a2-a842-71d9e192f529" providerId="ADAL" clId="{7FCD3F9B-6142-4FBD-985D-01E9472A0F7B}" dt="2020-10-20T00:11:15.133" v="7906" actId="165"/>
          <ac:grpSpMkLst>
            <pc:docMk/>
            <pc:sldMk cId="4056486919" sldId="347"/>
            <ac:grpSpMk id="18" creationId="{20AD4346-1B2A-46E7-BD15-DF2340337E17}"/>
          </ac:grpSpMkLst>
        </pc:grpChg>
        <pc:grpChg chg="add mod">
          <ac:chgData name="Hyatt, Dewayne" userId="8a2071db-2511-41a2-a842-71d9e192f529" providerId="ADAL" clId="{7FCD3F9B-6142-4FBD-985D-01E9472A0F7B}" dt="2020-10-20T00:16:33.868" v="7982" actId="571"/>
          <ac:grpSpMkLst>
            <pc:docMk/>
            <pc:sldMk cId="4056486919" sldId="347"/>
            <ac:grpSpMk id="19" creationId="{51FDC8F1-E695-4C7F-87D5-2D42D074BD1C}"/>
          </ac:grpSpMkLst>
        </pc:grpChg>
        <pc:grpChg chg="add mod">
          <ac:chgData name="Hyatt, Dewayne" userId="8a2071db-2511-41a2-a842-71d9e192f529" providerId="ADAL" clId="{7FCD3F9B-6142-4FBD-985D-01E9472A0F7B}" dt="2020-10-20T12:05:25.130" v="8563" actId="1036"/>
          <ac:grpSpMkLst>
            <pc:docMk/>
            <pc:sldMk cId="4056486919" sldId="347"/>
            <ac:grpSpMk id="20" creationId="{4A7F1207-4EC2-4E9A-B1EE-E051A294DB09}"/>
          </ac:grpSpMkLst>
        </pc:grpChg>
        <pc:grpChg chg="add mod">
          <ac:chgData name="Hyatt, Dewayne" userId="8a2071db-2511-41a2-a842-71d9e192f529" providerId="ADAL" clId="{7FCD3F9B-6142-4FBD-985D-01E9472A0F7B}" dt="2020-10-20T00:12:39.097" v="7918" actId="571"/>
          <ac:grpSpMkLst>
            <pc:docMk/>
            <pc:sldMk cId="4056486919" sldId="347"/>
            <ac:grpSpMk id="27" creationId="{D5D9FC4E-0D1F-45D3-9272-01185A87DFAA}"/>
          </ac:grpSpMkLst>
        </pc:grpChg>
        <pc:grpChg chg="mod">
          <ac:chgData name="Hyatt, Dewayne" userId="8a2071db-2511-41a2-a842-71d9e192f529" providerId="ADAL" clId="{7FCD3F9B-6142-4FBD-985D-01E9472A0F7B}" dt="2020-10-20T00:12:39.097" v="7918" actId="571"/>
          <ac:grpSpMkLst>
            <pc:docMk/>
            <pc:sldMk cId="4056486919" sldId="347"/>
            <ac:grpSpMk id="28" creationId="{714070DB-D970-4FC2-BBC8-CFB6A1BD076E}"/>
          </ac:grpSpMkLst>
        </pc:grpChg>
        <pc:grpChg chg="mod">
          <ac:chgData name="Hyatt, Dewayne" userId="8a2071db-2511-41a2-a842-71d9e192f529" providerId="ADAL" clId="{7FCD3F9B-6142-4FBD-985D-01E9472A0F7B}" dt="2020-10-20T00:12:39.097" v="7918" actId="571"/>
          <ac:grpSpMkLst>
            <pc:docMk/>
            <pc:sldMk cId="4056486919" sldId="347"/>
            <ac:grpSpMk id="29" creationId="{1197AA5A-168F-4DEA-8ED6-59854981AA47}"/>
          </ac:grpSpMkLst>
        </pc:grpChg>
        <pc:picChg chg="mod">
          <ac:chgData name="Hyatt, Dewayne" userId="8a2071db-2511-41a2-a842-71d9e192f529" providerId="ADAL" clId="{7FCD3F9B-6142-4FBD-985D-01E9472A0F7B}" dt="2020-10-20T00:16:33.868" v="7982" actId="571"/>
          <ac:picMkLst>
            <pc:docMk/>
            <pc:sldMk cId="4056486919" sldId="347"/>
            <ac:picMk id="3" creationId="{22CD28A9-74E6-4873-9B1E-EA2A933B96A2}"/>
          </ac:picMkLst>
        </pc:picChg>
        <pc:picChg chg="mod">
          <ac:chgData name="Hyatt, Dewayne" userId="8a2071db-2511-41a2-a842-71d9e192f529" providerId="ADAL" clId="{7FCD3F9B-6142-4FBD-985D-01E9472A0F7B}" dt="2020-10-20T00:16:33.868" v="7982" actId="571"/>
          <ac:picMkLst>
            <pc:docMk/>
            <pc:sldMk cId="4056486919" sldId="347"/>
            <ac:picMk id="5" creationId="{20A0E065-E662-4F6B-97E0-474D7D1089EE}"/>
          </ac:picMkLst>
        </pc:picChg>
        <pc:picChg chg="mod ord">
          <ac:chgData name="Hyatt, Dewayne" userId="8a2071db-2511-41a2-a842-71d9e192f529" providerId="ADAL" clId="{7FCD3F9B-6142-4FBD-985D-01E9472A0F7B}" dt="2020-10-20T00:18:16.546" v="8104" actId="1037"/>
          <ac:picMkLst>
            <pc:docMk/>
            <pc:sldMk cId="4056486919" sldId="347"/>
            <ac:picMk id="26" creationId="{9A7F5D2D-9DFA-4443-8312-5D0662382CD2}"/>
          </ac:picMkLst>
        </pc:picChg>
        <pc:picChg chg="mod">
          <ac:chgData name="Hyatt, Dewayne" userId="8a2071db-2511-41a2-a842-71d9e192f529" providerId="ADAL" clId="{7FCD3F9B-6142-4FBD-985D-01E9472A0F7B}" dt="2020-10-20T00:12:39.097" v="7918" actId="571"/>
          <ac:picMkLst>
            <pc:docMk/>
            <pc:sldMk cId="4056486919" sldId="347"/>
            <ac:picMk id="32" creationId="{C95893FC-EAA7-4DAC-AFA7-B3CF341B9913}"/>
          </ac:picMkLst>
        </pc:picChg>
        <pc:picChg chg="del mod ord">
          <ac:chgData name="Hyatt, Dewayne" userId="8a2071db-2511-41a2-a842-71d9e192f529" providerId="ADAL" clId="{7FCD3F9B-6142-4FBD-985D-01E9472A0F7B}" dt="2020-10-20T12:03:14.093" v="8509" actId="478"/>
          <ac:picMkLst>
            <pc:docMk/>
            <pc:sldMk cId="4056486919" sldId="347"/>
            <ac:picMk id="34" creationId="{AFA44A34-94D1-4C63-9989-FA4363F326E2}"/>
          </ac:picMkLst>
        </pc:picChg>
        <pc:picChg chg="mod">
          <ac:chgData name="Hyatt, Dewayne" userId="8a2071db-2511-41a2-a842-71d9e192f529" providerId="ADAL" clId="{7FCD3F9B-6142-4FBD-985D-01E9472A0F7B}" dt="2020-10-20T00:16:33.868" v="7982" actId="571"/>
          <ac:picMkLst>
            <pc:docMk/>
            <pc:sldMk cId="4056486919" sldId="347"/>
            <ac:picMk id="36" creationId="{21991015-9139-4E5E-9BC1-51CA512EBE28}"/>
          </ac:picMkLst>
        </pc:picChg>
        <pc:picChg chg="add mod">
          <ac:chgData name="Hyatt, Dewayne" userId="8a2071db-2511-41a2-a842-71d9e192f529" providerId="ADAL" clId="{7FCD3F9B-6142-4FBD-985D-01E9472A0F7B}" dt="2020-10-20T00:12:39.097" v="7918" actId="571"/>
          <ac:picMkLst>
            <pc:docMk/>
            <pc:sldMk cId="4056486919" sldId="347"/>
            <ac:picMk id="39" creationId="{A4831E37-B6E7-432B-8FAC-E6B716BD1274}"/>
          </ac:picMkLst>
        </pc:picChg>
        <pc:picChg chg="del mod">
          <ac:chgData name="Hyatt, Dewayne" userId="8a2071db-2511-41a2-a842-71d9e192f529" providerId="ADAL" clId="{7FCD3F9B-6142-4FBD-985D-01E9472A0F7B}" dt="2020-10-20T12:02:58.447" v="8507" actId="478"/>
          <ac:picMkLst>
            <pc:docMk/>
            <pc:sldMk cId="4056486919" sldId="347"/>
            <ac:picMk id="40" creationId="{450726D7-9552-4F7D-9627-65B3A6E8E9D6}"/>
          </ac:picMkLst>
        </pc:picChg>
        <pc:picChg chg="mod topLvl">
          <ac:chgData name="Hyatt, Dewayne" userId="8a2071db-2511-41a2-a842-71d9e192f529" providerId="ADAL" clId="{7FCD3F9B-6142-4FBD-985D-01E9472A0F7B}" dt="2020-10-18T16:16:19.114" v="7154" actId="1038"/>
          <ac:picMkLst>
            <pc:docMk/>
            <pc:sldMk cId="4056486919" sldId="347"/>
            <ac:picMk id="42" creationId="{9E6AE070-96D2-4772-940E-C5CB3F6F37DA}"/>
          </ac:picMkLst>
        </pc:picChg>
        <pc:picChg chg="add mod">
          <ac:chgData name="Hyatt, Dewayne" userId="8a2071db-2511-41a2-a842-71d9e192f529" providerId="ADAL" clId="{7FCD3F9B-6142-4FBD-985D-01E9472A0F7B}" dt="2020-10-20T00:16:33.868" v="7982" actId="571"/>
          <ac:picMkLst>
            <pc:docMk/>
            <pc:sldMk cId="4056486919" sldId="347"/>
            <ac:picMk id="44" creationId="{EF331F2C-6E96-4016-A145-51450CC4F888}"/>
          </ac:picMkLst>
        </pc:picChg>
        <pc:picChg chg="add mod">
          <ac:chgData name="Hyatt, Dewayne" userId="8a2071db-2511-41a2-a842-71d9e192f529" providerId="ADAL" clId="{7FCD3F9B-6142-4FBD-985D-01E9472A0F7B}" dt="2020-10-20T00:16:33.868" v="7982" actId="571"/>
          <ac:picMkLst>
            <pc:docMk/>
            <pc:sldMk cId="4056486919" sldId="347"/>
            <ac:picMk id="46" creationId="{ABC12BEB-CDB2-4679-8341-B86FC6F299A5}"/>
          </ac:picMkLst>
        </pc:picChg>
      </pc:sldChg>
      <pc:sldChg chg="addSp delSp modSp mod ord">
        <pc:chgData name="Hyatt, Dewayne" userId="8a2071db-2511-41a2-a842-71d9e192f529" providerId="ADAL" clId="{7FCD3F9B-6142-4FBD-985D-01E9472A0F7B}" dt="2020-10-20T22:43:47.578" v="10646" actId="962"/>
        <pc:sldMkLst>
          <pc:docMk/>
          <pc:sldMk cId="903123886" sldId="348"/>
        </pc:sldMkLst>
        <pc:spChg chg="mod">
          <ac:chgData name="Hyatt, Dewayne" userId="8a2071db-2511-41a2-a842-71d9e192f529" providerId="ADAL" clId="{7FCD3F9B-6142-4FBD-985D-01E9472A0F7B}" dt="2020-10-18T16:38:11.163" v="7328" actId="6549"/>
          <ac:spMkLst>
            <pc:docMk/>
            <pc:sldMk cId="903123886" sldId="348"/>
            <ac:spMk id="2" creationId="{6B12E133-5525-4BF3-838A-8E2A33F3A8A0}"/>
          </ac:spMkLst>
        </pc:spChg>
        <pc:spChg chg="add del mod">
          <ac:chgData name="Hyatt, Dewayne" userId="8a2071db-2511-41a2-a842-71d9e192f529" providerId="ADAL" clId="{7FCD3F9B-6142-4FBD-985D-01E9472A0F7B}" dt="2020-10-18T16:34:11.872" v="7321" actId="21"/>
          <ac:spMkLst>
            <pc:docMk/>
            <pc:sldMk cId="903123886" sldId="348"/>
            <ac:spMk id="3" creationId="{72B4B324-139A-4CD7-B31A-15DCD98BD9C5}"/>
          </ac:spMkLst>
        </pc:spChg>
        <pc:spChg chg="mod">
          <ac:chgData name="Hyatt, Dewayne" userId="8a2071db-2511-41a2-a842-71d9e192f529" providerId="ADAL" clId="{7FCD3F9B-6142-4FBD-985D-01E9472A0F7B}" dt="2020-10-20T22:43:47.578" v="10646" actId="962"/>
          <ac:spMkLst>
            <pc:docMk/>
            <pc:sldMk cId="903123886" sldId="348"/>
            <ac:spMk id="4" creationId="{E5109C9E-8A7C-4B1D-826D-82196B12F0BB}"/>
          </ac:spMkLst>
        </pc:spChg>
        <pc:spChg chg="del">
          <ac:chgData name="Hyatt, Dewayne" userId="8a2071db-2511-41a2-a842-71d9e192f529" providerId="ADAL" clId="{7FCD3F9B-6142-4FBD-985D-01E9472A0F7B}" dt="2020-10-19T23:51:37.961" v="7717" actId="478"/>
          <ac:spMkLst>
            <pc:docMk/>
            <pc:sldMk cId="903123886" sldId="348"/>
            <ac:spMk id="5" creationId="{311DB46A-A94F-40BB-889B-8A123DEC473F}"/>
          </ac:spMkLst>
        </pc:spChg>
      </pc:sldChg>
      <pc:sldChg chg="addSp delSp modSp add mod delAnim modAnim">
        <pc:chgData name="Hyatt, Dewayne" userId="8a2071db-2511-41a2-a842-71d9e192f529" providerId="ADAL" clId="{7FCD3F9B-6142-4FBD-985D-01E9472A0F7B}" dt="2020-10-17T15:24:28.703" v="6267" actId="478"/>
        <pc:sldMkLst>
          <pc:docMk/>
          <pc:sldMk cId="1608626930" sldId="349"/>
        </pc:sldMkLst>
        <pc:spChg chg="add del mod">
          <ac:chgData name="Hyatt, Dewayne" userId="8a2071db-2511-41a2-a842-71d9e192f529" providerId="ADAL" clId="{7FCD3F9B-6142-4FBD-985D-01E9472A0F7B}" dt="2020-10-17T15:24:28.703" v="6267" actId="478"/>
          <ac:spMkLst>
            <pc:docMk/>
            <pc:sldMk cId="1608626930" sldId="349"/>
            <ac:spMk id="8" creationId="{412AAACC-1D11-4C92-8F4D-6F7CED147ACF}"/>
          </ac:spMkLst>
        </pc:spChg>
        <pc:spChg chg="add del mod ord">
          <ac:chgData name="Hyatt, Dewayne" userId="8a2071db-2511-41a2-a842-71d9e192f529" providerId="ADAL" clId="{7FCD3F9B-6142-4FBD-985D-01E9472A0F7B}" dt="2020-10-17T15:22:48.848" v="6260"/>
          <ac:spMkLst>
            <pc:docMk/>
            <pc:sldMk cId="1608626930" sldId="349"/>
            <ac:spMk id="12" creationId="{35123BAA-C521-41E7-BAF0-81BA4D5615B6}"/>
          </ac:spMkLst>
        </pc:spChg>
        <pc:spChg chg="add del mod">
          <ac:chgData name="Hyatt, Dewayne" userId="8a2071db-2511-41a2-a842-71d9e192f529" providerId="ADAL" clId="{7FCD3F9B-6142-4FBD-985D-01E9472A0F7B}" dt="2020-10-17T15:22:48.848" v="6260"/>
          <ac:spMkLst>
            <pc:docMk/>
            <pc:sldMk cId="1608626930" sldId="349"/>
            <ac:spMk id="13" creationId="{7EDA58CD-E613-454F-8AB3-7FB218EF1CB3}"/>
          </ac:spMkLst>
        </pc:spChg>
        <pc:spChg chg="del mod">
          <ac:chgData name="Hyatt, Dewayne" userId="8a2071db-2511-41a2-a842-71d9e192f529" providerId="ADAL" clId="{7FCD3F9B-6142-4FBD-985D-01E9472A0F7B}" dt="2020-10-17T15:24:27.133" v="6266" actId="478"/>
          <ac:spMkLst>
            <pc:docMk/>
            <pc:sldMk cId="1608626930" sldId="349"/>
            <ac:spMk id="14" creationId="{5277E04A-A4E6-429F-89CB-28EDC076EF2B}"/>
          </ac:spMkLst>
        </pc:spChg>
        <pc:grpChg chg="del">
          <ac:chgData name="Hyatt, Dewayne" userId="8a2071db-2511-41a2-a842-71d9e192f529" providerId="ADAL" clId="{7FCD3F9B-6142-4FBD-985D-01E9472A0F7B}" dt="2020-10-17T15:18:36.713" v="6229" actId="478"/>
          <ac:grpSpMkLst>
            <pc:docMk/>
            <pc:sldMk cId="1608626930" sldId="349"/>
            <ac:grpSpMk id="10" creationId="{498832FD-ACC9-4DED-9114-64C37B210C6E}"/>
          </ac:grpSpMkLst>
        </pc:grpChg>
        <pc:picChg chg="add mod">
          <ac:chgData name="Hyatt, Dewayne" userId="8a2071db-2511-41a2-a842-71d9e192f529" providerId="ADAL" clId="{7FCD3F9B-6142-4FBD-985D-01E9472A0F7B}" dt="2020-10-17T15:19:30.720" v="6234" actId="1076"/>
          <ac:picMkLst>
            <pc:docMk/>
            <pc:sldMk cId="1608626930" sldId="349"/>
            <ac:picMk id="5" creationId="{9F5A96AB-F621-4178-99A0-DF6365F44FF8}"/>
          </ac:picMkLst>
        </pc:picChg>
      </pc:sldChg>
      <pc:sldChg chg="addSp delSp modSp del mod modTransition modNotesTx">
        <pc:chgData name="Hyatt, Dewayne" userId="8a2071db-2511-41a2-a842-71d9e192f529" providerId="ADAL" clId="{7FCD3F9B-6142-4FBD-985D-01E9472A0F7B}" dt="2020-10-21T16:41:57.883" v="11906" actId="2696"/>
        <pc:sldMkLst>
          <pc:docMk/>
          <pc:sldMk cId="2714736031" sldId="350"/>
        </pc:sldMkLst>
        <pc:spChg chg="add del mod">
          <ac:chgData name="Hyatt, Dewayne" userId="8a2071db-2511-41a2-a842-71d9e192f529" providerId="ADAL" clId="{7FCD3F9B-6142-4FBD-985D-01E9472A0F7B}" dt="2020-10-20T23:26:34.286" v="10913" actId="1076"/>
          <ac:spMkLst>
            <pc:docMk/>
            <pc:sldMk cId="2714736031" sldId="350"/>
            <ac:spMk id="2" creationId="{4670B01F-4965-463E-BA49-91388EFF64C5}"/>
          </ac:spMkLst>
        </pc:spChg>
        <pc:spChg chg="add mod">
          <ac:chgData name="Hyatt, Dewayne" userId="8a2071db-2511-41a2-a842-71d9e192f529" providerId="ADAL" clId="{7FCD3F9B-6142-4FBD-985D-01E9472A0F7B}" dt="2020-10-20T23:46:11.474" v="11303" actId="113"/>
          <ac:spMkLst>
            <pc:docMk/>
            <pc:sldMk cId="2714736031" sldId="350"/>
            <ac:spMk id="8" creationId="{60E9444D-8970-4AB7-AF9A-E10F47E9D07C}"/>
          </ac:spMkLst>
        </pc:spChg>
        <pc:spChg chg="add del mod">
          <ac:chgData name="Hyatt, Dewayne" userId="8a2071db-2511-41a2-a842-71d9e192f529" providerId="ADAL" clId="{7FCD3F9B-6142-4FBD-985D-01E9472A0F7B}" dt="2020-10-20T23:24:25.845" v="10775" actId="478"/>
          <ac:spMkLst>
            <pc:docMk/>
            <pc:sldMk cId="2714736031" sldId="350"/>
            <ac:spMk id="10" creationId="{9FE93404-0E50-4884-8A1C-8A90132C0F34}"/>
          </ac:spMkLst>
        </pc:spChg>
        <pc:spChg chg="add del mod">
          <ac:chgData name="Hyatt, Dewayne" userId="8a2071db-2511-41a2-a842-71d9e192f529" providerId="ADAL" clId="{7FCD3F9B-6142-4FBD-985D-01E9472A0F7B}" dt="2020-10-20T23:24:25.845" v="10775" actId="478"/>
          <ac:spMkLst>
            <pc:docMk/>
            <pc:sldMk cId="2714736031" sldId="350"/>
            <ac:spMk id="12" creationId="{0B79888F-54F6-4738-B06F-855B94A1E2D6}"/>
          </ac:spMkLst>
        </pc:spChg>
        <pc:spChg chg="add del mod">
          <ac:chgData name="Hyatt, Dewayne" userId="8a2071db-2511-41a2-a842-71d9e192f529" providerId="ADAL" clId="{7FCD3F9B-6142-4FBD-985D-01E9472A0F7B}" dt="2020-10-20T23:24:25.845" v="10775" actId="478"/>
          <ac:spMkLst>
            <pc:docMk/>
            <pc:sldMk cId="2714736031" sldId="350"/>
            <ac:spMk id="14" creationId="{FFEC7661-BF04-4D91-A74A-BBB0219BB35B}"/>
          </ac:spMkLst>
        </pc:spChg>
        <pc:spChg chg="add mod">
          <ac:chgData name="Hyatt, Dewayne" userId="8a2071db-2511-41a2-a842-71d9e192f529" providerId="ADAL" clId="{7FCD3F9B-6142-4FBD-985D-01E9472A0F7B}" dt="2020-10-20T23:46:11.474" v="11303" actId="113"/>
          <ac:spMkLst>
            <pc:docMk/>
            <pc:sldMk cId="2714736031" sldId="350"/>
            <ac:spMk id="16" creationId="{386ABB76-68C9-477D-85CF-039AAA8B1257}"/>
          </ac:spMkLst>
        </pc:spChg>
        <pc:spChg chg="add del mod">
          <ac:chgData name="Hyatt, Dewayne" userId="8a2071db-2511-41a2-a842-71d9e192f529" providerId="ADAL" clId="{7FCD3F9B-6142-4FBD-985D-01E9472A0F7B}" dt="2020-10-20T23:24:25.845" v="10775" actId="478"/>
          <ac:spMkLst>
            <pc:docMk/>
            <pc:sldMk cId="2714736031" sldId="350"/>
            <ac:spMk id="18" creationId="{3FBC08DF-DB5B-4934-AFC7-73CA92E8F9C3}"/>
          </ac:spMkLst>
        </pc:spChg>
        <pc:spChg chg="add del mod">
          <ac:chgData name="Hyatt, Dewayne" userId="8a2071db-2511-41a2-a842-71d9e192f529" providerId="ADAL" clId="{7FCD3F9B-6142-4FBD-985D-01E9472A0F7B}" dt="2020-10-20T23:24:25.845" v="10775" actId="478"/>
          <ac:spMkLst>
            <pc:docMk/>
            <pc:sldMk cId="2714736031" sldId="350"/>
            <ac:spMk id="20" creationId="{0F4BBF44-8228-4163-9253-AE58DEF6EA94}"/>
          </ac:spMkLst>
        </pc:spChg>
        <pc:spChg chg="add del mod">
          <ac:chgData name="Hyatt, Dewayne" userId="8a2071db-2511-41a2-a842-71d9e192f529" providerId="ADAL" clId="{7FCD3F9B-6142-4FBD-985D-01E9472A0F7B}" dt="2020-10-20T23:24:25.845" v="10775" actId="478"/>
          <ac:spMkLst>
            <pc:docMk/>
            <pc:sldMk cId="2714736031" sldId="350"/>
            <ac:spMk id="22" creationId="{DB73602B-90B8-445C-8539-5C3B58B0796A}"/>
          </ac:spMkLst>
        </pc:spChg>
        <pc:spChg chg="add mod">
          <ac:chgData name="Hyatt, Dewayne" userId="8a2071db-2511-41a2-a842-71d9e192f529" providerId="ADAL" clId="{7FCD3F9B-6142-4FBD-985D-01E9472A0F7B}" dt="2020-10-20T23:46:11.474" v="11303" actId="113"/>
          <ac:spMkLst>
            <pc:docMk/>
            <pc:sldMk cId="2714736031" sldId="350"/>
            <ac:spMk id="24" creationId="{0A64017B-C307-45C6-8484-2D9082B9AD1D}"/>
          </ac:spMkLst>
        </pc:spChg>
        <pc:spChg chg="add del mod">
          <ac:chgData name="Hyatt, Dewayne" userId="8a2071db-2511-41a2-a842-71d9e192f529" providerId="ADAL" clId="{7FCD3F9B-6142-4FBD-985D-01E9472A0F7B}" dt="2020-10-20T23:24:25.845" v="10775" actId="478"/>
          <ac:spMkLst>
            <pc:docMk/>
            <pc:sldMk cId="2714736031" sldId="350"/>
            <ac:spMk id="26" creationId="{AE350D77-F37E-45AE-800D-117C59F669FA}"/>
          </ac:spMkLst>
        </pc:spChg>
        <pc:spChg chg="add del mod">
          <ac:chgData name="Hyatt, Dewayne" userId="8a2071db-2511-41a2-a842-71d9e192f529" providerId="ADAL" clId="{7FCD3F9B-6142-4FBD-985D-01E9472A0F7B}" dt="2020-10-20T23:24:25.845" v="10775" actId="478"/>
          <ac:spMkLst>
            <pc:docMk/>
            <pc:sldMk cId="2714736031" sldId="350"/>
            <ac:spMk id="28" creationId="{B0447F91-94AA-46D6-A40C-A04FEE18E3D0}"/>
          </ac:spMkLst>
        </pc:spChg>
        <pc:spChg chg="add del mod">
          <ac:chgData name="Hyatt, Dewayne" userId="8a2071db-2511-41a2-a842-71d9e192f529" providerId="ADAL" clId="{7FCD3F9B-6142-4FBD-985D-01E9472A0F7B}" dt="2020-10-20T23:24:25.845" v="10775" actId="478"/>
          <ac:spMkLst>
            <pc:docMk/>
            <pc:sldMk cId="2714736031" sldId="350"/>
            <ac:spMk id="30" creationId="{9A4E6F84-CB9E-4177-8F87-3675A7E36E0F}"/>
          </ac:spMkLst>
        </pc:spChg>
        <pc:spChg chg="add mod">
          <ac:chgData name="Hyatt, Dewayne" userId="8a2071db-2511-41a2-a842-71d9e192f529" providerId="ADAL" clId="{7FCD3F9B-6142-4FBD-985D-01E9472A0F7B}" dt="2020-10-20T23:46:11.474" v="11303" actId="113"/>
          <ac:spMkLst>
            <pc:docMk/>
            <pc:sldMk cId="2714736031" sldId="350"/>
            <ac:spMk id="32" creationId="{CACFD712-4753-4F23-A202-F975F7C28790}"/>
          </ac:spMkLst>
        </pc:spChg>
        <pc:spChg chg="add del mod">
          <ac:chgData name="Hyatt, Dewayne" userId="8a2071db-2511-41a2-a842-71d9e192f529" providerId="ADAL" clId="{7FCD3F9B-6142-4FBD-985D-01E9472A0F7B}" dt="2020-10-20T23:24:25.845" v="10775" actId="478"/>
          <ac:spMkLst>
            <pc:docMk/>
            <pc:sldMk cId="2714736031" sldId="350"/>
            <ac:spMk id="34" creationId="{811EE42E-4429-4EF4-9BF9-2BD12FA07D53}"/>
          </ac:spMkLst>
        </pc:spChg>
        <pc:spChg chg="add del mod">
          <ac:chgData name="Hyatt, Dewayne" userId="8a2071db-2511-41a2-a842-71d9e192f529" providerId="ADAL" clId="{7FCD3F9B-6142-4FBD-985D-01E9472A0F7B}" dt="2020-10-20T23:24:25.845" v="10775" actId="478"/>
          <ac:spMkLst>
            <pc:docMk/>
            <pc:sldMk cId="2714736031" sldId="350"/>
            <ac:spMk id="36" creationId="{9073379B-0B37-4E15-B6B5-49B17927CCDE}"/>
          </ac:spMkLst>
        </pc:spChg>
        <pc:spChg chg="add del mod">
          <ac:chgData name="Hyatt, Dewayne" userId="8a2071db-2511-41a2-a842-71d9e192f529" providerId="ADAL" clId="{7FCD3F9B-6142-4FBD-985D-01E9472A0F7B}" dt="2020-10-20T23:24:25.845" v="10775" actId="478"/>
          <ac:spMkLst>
            <pc:docMk/>
            <pc:sldMk cId="2714736031" sldId="350"/>
            <ac:spMk id="38" creationId="{A57EA1FC-19CC-4951-944A-7984F9DD128D}"/>
          </ac:spMkLst>
        </pc:spChg>
        <pc:spChg chg="add mod">
          <ac:chgData name="Hyatt, Dewayne" userId="8a2071db-2511-41a2-a842-71d9e192f529" providerId="ADAL" clId="{7FCD3F9B-6142-4FBD-985D-01E9472A0F7B}" dt="2020-10-20T23:46:11.474" v="11303" actId="113"/>
          <ac:spMkLst>
            <pc:docMk/>
            <pc:sldMk cId="2714736031" sldId="350"/>
            <ac:spMk id="40" creationId="{D20EE34D-39BE-48FB-8B4A-10A7193C4BAC}"/>
          </ac:spMkLst>
        </pc:spChg>
        <pc:spChg chg="add del mod">
          <ac:chgData name="Hyatt, Dewayne" userId="8a2071db-2511-41a2-a842-71d9e192f529" providerId="ADAL" clId="{7FCD3F9B-6142-4FBD-985D-01E9472A0F7B}" dt="2020-10-20T23:24:25.845" v="10775" actId="478"/>
          <ac:spMkLst>
            <pc:docMk/>
            <pc:sldMk cId="2714736031" sldId="350"/>
            <ac:spMk id="42" creationId="{9B51D7C8-B8FE-4E38-AE80-DAA110C75927}"/>
          </ac:spMkLst>
        </pc:spChg>
        <pc:spChg chg="add del mod">
          <ac:chgData name="Hyatt, Dewayne" userId="8a2071db-2511-41a2-a842-71d9e192f529" providerId="ADAL" clId="{7FCD3F9B-6142-4FBD-985D-01E9472A0F7B}" dt="2020-10-20T23:24:25.845" v="10775" actId="478"/>
          <ac:spMkLst>
            <pc:docMk/>
            <pc:sldMk cId="2714736031" sldId="350"/>
            <ac:spMk id="44" creationId="{4D68A34F-D403-49A4-9E2F-57EB952567DA}"/>
          </ac:spMkLst>
        </pc:spChg>
        <pc:spChg chg="add del mod">
          <ac:chgData name="Hyatt, Dewayne" userId="8a2071db-2511-41a2-a842-71d9e192f529" providerId="ADAL" clId="{7FCD3F9B-6142-4FBD-985D-01E9472A0F7B}" dt="2020-10-20T23:24:25.845" v="10775" actId="478"/>
          <ac:spMkLst>
            <pc:docMk/>
            <pc:sldMk cId="2714736031" sldId="350"/>
            <ac:spMk id="46" creationId="{61F99202-EE10-40B0-AD18-58E8FE2DF174}"/>
          </ac:spMkLst>
        </pc:spChg>
        <pc:spChg chg="add mod">
          <ac:chgData name="Hyatt, Dewayne" userId="8a2071db-2511-41a2-a842-71d9e192f529" providerId="ADAL" clId="{7FCD3F9B-6142-4FBD-985D-01E9472A0F7B}" dt="2020-10-20T23:46:11.474" v="11303" actId="113"/>
          <ac:spMkLst>
            <pc:docMk/>
            <pc:sldMk cId="2714736031" sldId="350"/>
            <ac:spMk id="48" creationId="{C55A5DFB-160F-479A-A0A1-871E0E23A364}"/>
          </ac:spMkLst>
        </pc:spChg>
        <pc:spChg chg="add mod">
          <ac:chgData name="Hyatt, Dewayne" userId="8a2071db-2511-41a2-a842-71d9e192f529" providerId="ADAL" clId="{7FCD3F9B-6142-4FBD-985D-01E9472A0F7B}" dt="2020-10-20T23:46:11.474" v="11303" actId="113"/>
          <ac:spMkLst>
            <pc:docMk/>
            <pc:sldMk cId="2714736031" sldId="350"/>
            <ac:spMk id="50" creationId="{13F579E2-4097-4810-863C-24C4363A181E}"/>
          </ac:spMkLst>
        </pc:spChg>
        <pc:spChg chg="add mod">
          <ac:chgData name="Hyatt, Dewayne" userId="8a2071db-2511-41a2-a842-71d9e192f529" providerId="ADAL" clId="{7FCD3F9B-6142-4FBD-985D-01E9472A0F7B}" dt="2020-10-20T23:46:11.474" v="11303" actId="113"/>
          <ac:spMkLst>
            <pc:docMk/>
            <pc:sldMk cId="2714736031" sldId="350"/>
            <ac:spMk id="52" creationId="{86B9DFC6-7AE9-4A41-839D-D946D4712A50}"/>
          </ac:spMkLst>
        </pc:spChg>
        <pc:spChg chg="add mod">
          <ac:chgData name="Hyatt, Dewayne" userId="8a2071db-2511-41a2-a842-71d9e192f529" providerId="ADAL" clId="{7FCD3F9B-6142-4FBD-985D-01E9472A0F7B}" dt="2020-10-20T23:46:11.474" v="11303" actId="113"/>
          <ac:spMkLst>
            <pc:docMk/>
            <pc:sldMk cId="2714736031" sldId="350"/>
            <ac:spMk id="54" creationId="{2C40D236-296C-4457-91A5-811020EF1B4E}"/>
          </ac:spMkLst>
        </pc:spChg>
        <pc:spChg chg="add mod">
          <ac:chgData name="Hyatt, Dewayne" userId="8a2071db-2511-41a2-a842-71d9e192f529" providerId="ADAL" clId="{7FCD3F9B-6142-4FBD-985D-01E9472A0F7B}" dt="2020-10-20T23:46:11.474" v="11303" actId="113"/>
          <ac:spMkLst>
            <pc:docMk/>
            <pc:sldMk cId="2714736031" sldId="350"/>
            <ac:spMk id="56" creationId="{C7520239-EE1B-46CF-BB5B-9BB90D453F41}"/>
          </ac:spMkLst>
        </pc:spChg>
        <pc:spChg chg="add mod">
          <ac:chgData name="Hyatt, Dewayne" userId="8a2071db-2511-41a2-a842-71d9e192f529" providerId="ADAL" clId="{7FCD3F9B-6142-4FBD-985D-01E9472A0F7B}" dt="2020-10-20T23:46:11.474" v="11303" actId="113"/>
          <ac:spMkLst>
            <pc:docMk/>
            <pc:sldMk cId="2714736031" sldId="350"/>
            <ac:spMk id="58" creationId="{68FC5306-4ECA-4CF2-B738-ED587FA2FC9B}"/>
          </ac:spMkLst>
        </pc:spChg>
        <pc:spChg chg="add mod">
          <ac:chgData name="Hyatt, Dewayne" userId="8a2071db-2511-41a2-a842-71d9e192f529" providerId="ADAL" clId="{7FCD3F9B-6142-4FBD-985D-01E9472A0F7B}" dt="2020-10-20T23:46:11.474" v="11303" actId="113"/>
          <ac:spMkLst>
            <pc:docMk/>
            <pc:sldMk cId="2714736031" sldId="350"/>
            <ac:spMk id="60" creationId="{72F5A56C-1A8C-428F-AC61-E08B3EF038C6}"/>
          </ac:spMkLst>
        </pc:spChg>
        <pc:spChg chg="add mod">
          <ac:chgData name="Hyatt, Dewayne" userId="8a2071db-2511-41a2-a842-71d9e192f529" providerId="ADAL" clId="{7FCD3F9B-6142-4FBD-985D-01E9472A0F7B}" dt="2020-10-20T23:46:11.474" v="11303" actId="113"/>
          <ac:spMkLst>
            <pc:docMk/>
            <pc:sldMk cId="2714736031" sldId="350"/>
            <ac:spMk id="62" creationId="{39F7B8C1-F9BE-46B6-A053-CBDDA877737A}"/>
          </ac:spMkLst>
        </pc:spChg>
        <pc:spChg chg="add mod">
          <ac:chgData name="Hyatt, Dewayne" userId="8a2071db-2511-41a2-a842-71d9e192f529" providerId="ADAL" clId="{7FCD3F9B-6142-4FBD-985D-01E9472A0F7B}" dt="2020-10-20T23:46:11.474" v="11303" actId="113"/>
          <ac:spMkLst>
            <pc:docMk/>
            <pc:sldMk cId="2714736031" sldId="350"/>
            <ac:spMk id="64" creationId="{1BC2B63C-FBA2-45A9-B398-AC6621C4FBED}"/>
          </ac:spMkLst>
        </pc:spChg>
        <pc:spChg chg="add mod">
          <ac:chgData name="Hyatt, Dewayne" userId="8a2071db-2511-41a2-a842-71d9e192f529" providerId="ADAL" clId="{7FCD3F9B-6142-4FBD-985D-01E9472A0F7B}" dt="2020-10-20T23:46:11.474" v="11303" actId="113"/>
          <ac:spMkLst>
            <pc:docMk/>
            <pc:sldMk cId="2714736031" sldId="350"/>
            <ac:spMk id="66" creationId="{DBCA9813-93AF-456F-9CF0-F5CA5FE56A28}"/>
          </ac:spMkLst>
        </pc:spChg>
        <pc:spChg chg="add mod">
          <ac:chgData name="Hyatt, Dewayne" userId="8a2071db-2511-41a2-a842-71d9e192f529" providerId="ADAL" clId="{7FCD3F9B-6142-4FBD-985D-01E9472A0F7B}" dt="2020-10-20T23:46:11.474" v="11303" actId="113"/>
          <ac:spMkLst>
            <pc:docMk/>
            <pc:sldMk cId="2714736031" sldId="350"/>
            <ac:spMk id="68" creationId="{2A504E75-C835-40F0-ABBC-85C33482C8F9}"/>
          </ac:spMkLst>
        </pc:spChg>
        <pc:spChg chg="add mod">
          <ac:chgData name="Hyatt, Dewayne" userId="8a2071db-2511-41a2-a842-71d9e192f529" providerId="ADAL" clId="{7FCD3F9B-6142-4FBD-985D-01E9472A0F7B}" dt="2020-10-20T23:46:11.474" v="11303" actId="113"/>
          <ac:spMkLst>
            <pc:docMk/>
            <pc:sldMk cId="2714736031" sldId="350"/>
            <ac:spMk id="70" creationId="{19AB9883-5413-436D-9F90-DC6546DFEEA1}"/>
          </ac:spMkLst>
        </pc:spChg>
        <pc:spChg chg="add mod">
          <ac:chgData name="Hyatt, Dewayne" userId="8a2071db-2511-41a2-a842-71d9e192f529" providerId="ADAL" clId="{7FCD3F9B-6142-4FBD-985D-01E9472A0F7B}" dt="2020-10-20T23:46:11.474" v="11303" actId="113"/>
          <ac:spMkLst>
            <pc:docMk/>
            <pc:sldMk cId="2714736031" sldId="350"/>
            <ac:spMk id="72" creationId="{248A46FC-A873-4982-861B-24AB545FCEC4}"/>
          </ac:spMkLst>
        </pc:spChg>
        <pc:spChg chg="add mod">
          <ac:chgData name="Hyatt, Dewayne" userId="8a2071db-2511-41a2-a842-71d9e192f529" providerId="ADAL" clId="{7FCD3F9B-6142-4FBD-985D-01E9472A0F7B}" dt="2020-10-20T23:46:11.474" v="11303" actId="113"/>
          <ac:spMkLst>
            <pc:docMk/>
            <pc:sldMk cId="2714736031" sldId="350"/>
            <ac:spMk id="74" creationId="{7C320256-A51B-4FA5-9367-7943B5A59547}"/>
          </ac:spMkLst>
        </pc:spChg>
        <pc:spChg chg="add mod">
          <ac:chgData name="Hyatt, Dewayne" userId="8a2071db-2511-41a2-a842-71d9e192f529" providerId="ADAL" clId="{7FCD3F9B-6142-4FBD-985D-01E9472A0F7B}" dt="2020-10-20T23:46:11.474" v="11303" actId="113"/>
          <ac:spMkLst>
            <pc:docMk/>
            <pc:sldMk cId="2714736031" sldId="350"/>
            <ac:spMk id="76" creationId="{ED67A079-EA1A-4E5C-8E94-1497699B691D}"/>
          </ac:spMkLst>
        </pc:spChg>
        <pc:spChg chg="add mod">
          <ac:chgData name="Hyatt, Dewayne" userId="8a2071db-2511-41a2-a842-71d9e192f529" providerId="ADAL" clId="{7FCD3F9B-6142-4FBD-985D-01E9472A0F7B}" dt="2020-10-20T23:54:26.862" v="11386" actId="20577"/>
          <ac:spMkLst>
            <pc:docMk/>
            <pc:sldMk cId="2714736031" sldId="350"/>
            <ac:spMk id="78" creationId="{F325E747-A525-4C1C-95D9-CB1C3AA8C95F}"/>
          </ac:spMkLst>
        </pc:spChg>
        <pc:spChg chg="add mod">
          <ac:chgData name="Hyatt, Dewayne" userId="8a2071db-2511-41a2-a842-71d9e192f529" providerId="ADAL" clId="{7FCD3F9B-6142-4FBD-985D-01E9472A0F7B}" dt="2020-10-20T23:46:11.474" v="11303" actId="113"/>
          <ac:spMkLst>
            <pc:docMk/>
            <pc:sldMk cId="2714736031" sldId="350"/>
            <ac:spMk id="80" creationId="{05CBB010-A92C-45BE-B972-F313EF7B25B8}"/>
          </ac:spMkLst>
        </pc:spChg>
        <pc:spChg chg="add mod">
          <ac:chgData name="Hyatt, Dewayne" userId="8a2071db-2511-41a2-a842-71d9e192f529" providerId="ADAL" clId="{7FCD3F9B-6142-4FBD-985D-01E9472A0F7B}" dt="2020-10-20T23:46:11.474" v="11303" actId="113"/>
          <ac:spMkLst>
            <pc:docMk/>
            <pc:sldMk cId="2714736031" sldId="350"/>
            <ac:spMk id="82" creationId="{9323AB11-0186-4C23-98CE-5C3DF2DE91BC}"/>
          </ac:spMkLst>
        </pc:spChg>
        <pc:spChg chg="add mod">
          <ac:chgData name="Hyatt, Dewayne" userId="8a2071db-2511-41a2-a842-71d9e192f529" providerId="ADAL" clId="{7FCD3F9B-6142-4FBD-985D-01E9472A0F7B}" dt="2020-10-20T23:46:11.474" v="11303" actId="113"/>
          <ac:spMkLst>
            <pc:docMk/>
            <pc:sldMk cId="2714736031" sldId="350"/>
            <ac:spMk id="84" creationId="{9A478FE5-3581-4127-941F-7F25C91A893E}"/>
          </ac:spMkLst>
        </pc:spChg>
        <pc:spChg chg="add mod">
          <ac:chgData name="Hyatt, Dewayne" userId="8a2071db-2511-41a2-a842-71d9e192f529" providerId="ADAL" clId="{7FCD3F9B-6142-4FBD-985D-01E9472A0F7B}" dt="2020-10-20T23:46:11.474" v="11303" actId="113"/>
          <ac:spMkLst>
            <pc:docMk/>
            <pc:sldMk cId="2714736031" sldId="350"/>
            <ac:spMk id="86" creationId="{A6FE1836-8895-453E-90F8-76F4B74E844C}"/>
          </ac:spMkLst>
        </pc:spChg>
        <pc:spChg chg="add mod">
          <ac:chgData name="Hyatt, Dewayne" userId="8a2071db-2511-41a2-a842-71d9e192f529" providerId="ADAL" clId="{7FCD3F9B-6142-4FBD-985D-01E9472A0F7B}" dt="2020-10-20T23:46:11.474" v="11303" actId="113"/>
          <ac:spMkLst>
            <pc:docMk/>
            <pc:sldMk cId="2714736031" sldId="350"/>
            <ac:spMk id="88" creationId="{77A7F5CC-2223-41C7-9A2F-2ABB814940A5}"/>
          </ac:spMkLst>
        </pc:spChg>
        <pc:spChg chg="add mod">
          <ac:chgData name="Hyatt, Dewayne" userId="8a2071db-2511-41a2-a842-71d9e192f529" providerId="ADAL" clId="{7FCD3F9B-6142-4FBD-985D-01E9472A0F7B}" dt="2020-10-20T23:46:11.474" v="11303" actId="113"/>
          <ac:spMkLst>
            <pc:docMk/>
            <pc:sldMk cId="2714736031" sldId="350"/>
            <ac:spMk id="90" creationId="{C2A62A86-0185-4AC5-BD1A-0BB3A3DE78F7}"/>
          </ac:spMkLst>
        </pc:spChg>
        <pc:spChg chg="add mod">
          <ac:chgData name="Hyatt, Dewayne" userId="8a2071db-2511-41a2-a842-71d9e192f529" providerId="ADAL" clId="{7FCD3F9B-6142-4FBD-985D-01E9472A0F7B}" dt="2020-10-20T23:46:11.474" v="11303" actId="113"/>
          <ac:spMkLst>
            <pc:docMk/>
            <pc:sldMk cId="2714736031" sldId="350"/>
            <ac:spMk id="92" creationId="{E079E21A-0030-435D-B845-F13BD72BCACE}"/>
          </ac:spMkLst>
        </pc:spChg>
        <pc:spChg chg="add mod">
          <ac:chgData name="Hyatt, Dewayne" userId="8a2071db-2511-41a2-a842-71d9e192f529" providerId="ADAL" clId="{7FCD3F9B-6142-4FBD-985D-01E9472A0F7B}" dt="2020-10-20T23:46:11.474" v="11303" actId="113"/>
          <ac:spMkLst>
            <pc:docMk/>
            <pc:sldMk cId="2714736031" sldId="350"/>
            <ac:spMk id="94" creationId="{991385AD-ADD4-479F-9E77-7789288C5800}"/>
          </ac:spMkLst>
        </pc:spChg>
        <pc:spChg chg="add mod">
          <ac:chgData name="Hyatt, Dewayne" userId="8a2071db-2511-41a2-a842-71d9e192f529" providerId="ADAL" clId="{7FCD3F9B-6142-4FBD-985D-01E9472A0F7B}" dt="2020-10-20T23:46:11.474" v="11303" actId="113"/>
          <ac:spMkLst>
            <pc:docMk/>
            <pc:sldMk cId="2714736031" sldId="350"/>
            <ac:spMk id="96" creationId="{0F1DA2F5-7C16-4B27-861B-9783422B79F9}"/>
          </ac:spMkLst>
        </pc:spChg>
        <pc:spChg chg="add mod">
          <ac:chgData name="Hyatt, Dewayne" userId="8a2071db-2511-41a2-a842-71d9e192f529" providerId="ADAL" clId="{7FCD3F9B-6142-4FBD-985D-01E9472A0F7B}" dt="2020-10-21T00:36:06.810" v="11428" actId="20577"/>
          <ac:spMkLst>
            <pc:docMk/>
            <pc:sldMk cId="2714736031" sldId="350"/>
            <ac:spMk id="97" creationId="{8FF3ACBF-6DD3-4D1F-8642-B29CC5668DC0}"/>
          </ac:spMkLst>
        </pc:spChg>
        <pc:spChg chg="add mod">
          <ac:chgData name="Hyatt, Dewayne" userId="8a2071db-2511-41a2-a842-71d9e192f529" providerId="ADAL" clId="{7FCD3F9B-6142-4FBD-985D-01E9472A0F7B}" dt="2020-10-21T00:03:03.808" v="11397" actId="692"/>
          <ac:spMkLst>
            <pc:docMk/>
            <pc:sldMk cId="2714736031" sldId="350"/>
            <ac:spMk id="99" creationId="{229FC205-BBAB-4549-94FF-154875043BC9}"/>
          </ac:spMkLst>
        </pc:spChg>
        <pc:grpChg chg="add mod">
          <ac:chgData name="Hyatt, Dewayne" userId="8a2071db-2511-41a2-a842-71d9e192f529" providerId="ADAL" clId="{7FCD3F9B-6142-4FBD-985D-01E9472A0F7B}" dt="2020-10-20T23:45:12.992" v="11289" actId="1076"/>
          <ac:grpSpMkLst>
            <pc:docMk/>
            <pc:sldMk cId="2714736031" sldId="350"/>
            <ac:grpSpMk id="98" creationId="{F796F48D-BEEA-48F9-A993-4A5F1E626209}"/>
          </ac:grpSpMkLst>
        </pc:grpChg>
        <pc:graphicFrameChg chg="add del modGraphic">
          <ac:chgData name="Hyatt, Dewayne" userId="8a2071db-2511-41a2-a842-71d9e192f529" providerId="ADAL" clId="{7FCD3F9B-6142-4FBD-985D-01E9472A0F7B}" dt="2020-10-20T23:07:21.272" v="10651" actId="1032"/>
          <ac:graphicFrameMkLst>
            <pc:docMk/>
            <pc:sldMk cId="2714736031" sldId="350"/>
            <ac:graphicFrameMk id="3" creationId="{2B582775-4D14-4CE5-B1DE-1D8FB32A4E2D}"/>
          </ac:graphicFrameMkLst>
        </pc:graphicFrameChg>
        <pc:graphicFrameChg chg="add del mod">
          <ac:chgData name="Hyatt, Dewayne" userId="8a2071db-2511-41a2-a842-71d9e192f529" providerId="ADAL" clId="{7FCD3F9B-6142-4FBD-985D-01E9472A0F7B}" dt="2020-10-20T23:07:37.858" v="10653" actId="12084"/>
          <ac:graphicFrameMkLst>
            <pc:docMk/>
            <pc:sldMk cId="2714736031" sldId="350"/>
            <ac:graphicFrameMk id="4" creationId="{FBD8EE9B-CABD-4C93-8026-368EA2BC92F4}"/>
          </ac:graphicFrameMkLst>
        </pc:graphicFrameChg>
        <pc:graphicFrameChg chg="add del mod">
          <ac:chgData name="Hyatt, Dewayne" userId="8a2071db-2511-41a2-a842-71d9e192f529" providerId="ADAL" clId="{7FCD3F9B-6142-4FBD-985D-01E9472A0F7B}" dt="2020-10-20T23:07:49.997" v="10655" actId="12084"/>
          <ac:graphicFrameMkLst>
            <pc:docMk/>
            <pc:sldMk cId="2714736031" sldId="350"/>
            <ac:graphicFrameMk id="5" creationId="{89BD6E63-B464-4B9D-A482-8C21F8980D93}"/>
          </ac:graphicFrameMkLst>
        </pc:graphicFrameChg>
        <pc:graphicFrameChg chg="add del mod modGraphic">
          <ac:chgData name="Hyatt, Dewayne" userId="8a2071db-2511-41a2-a842-71d9e192f529" providerId="ADAL" clId="{7FCD3F9B-6142-4FBD-985D-01E9472A0F7B}" dt="2020-10-20T23:21:44.856" v="10691" actId="478"/>
          <ac:graphicFrameMkLst>
            <pc:docMk/>
            <pc:sldMk cId="2714736031" sldId="350"/>
            <ac:graphicFrameMk id="6" creationId="{6E2F3CC5-1AE4-454A-84C0-42D64833C5C5}"/>
          </ac:graphicFrameMkLst>
        </pc:graphicFrameChg>
        <pc:graphicFrameChg chg="add del mod modGraphic">
          <ac:chgData name="Hyatt, Dewayne" userId="8a2071db-2511-41a2-a842-71d9e192f529" providerId="ADAL" clId="{7FCD3F9B-6142-4FBD-985D-01E9472A0F7B}" dt="2020-10-20T23:19:20.511" v="10690" actId="478"/>
          <ac:graphicFrameMkLst>
            <pc:docMk/>
            <pc:sldMk cId="2714736031" sldId="350"/>
            <ac:graphicFrameMk id="7" creationId="{C7C814F9-1314-4A6A-9944-633837D84CF2}"/>
          </ac:graphicFrameMkLst>
        </pc:graphicFrameChg>
      </pc:sldChg>
      <pc:sldChg chg="modSp add mod modTransition">
        <pc:chgData name="Hyatt, Dewayne" userId="8a2071db-2511-41a2-a842-71d9e192f529" providerId="ADAL" clId="{7FCD3F9B-6142-4FBD-985D-01E9472A0F7B}" dt="2020-10-17T15:25:29.696" v="6277" actId="14429"/>
        <pc:sldMkLst>
          <pc:docMk/>
          <pc:sldMk cId="3748020088" sldId="351"/>
        </pc:sldMkLst>
        <pc:spChg chg="mod modVis">
          <ac:chgData name="Hyatt, Dewayne" userId="8a2071db-2511-41a2-a842-71d9e192f529" providerId="ADAL" clId="{7FCD3F9B-6142-4FBD-985D-01E9472A0F7B}" dt="2020-10-17T15:25:27.969" v="6274" actId="14429"/>
          <ac:spMkLst>
            <pc:docMk/>
            <pc:sldMk cId="3748020088" sldId="351"/>
            <ac:spMk id="8" creationId="{412AAACC-1D11-4C92-8F4D-6F7CED147ACF}"/>
          </ac:spMkLst>
        </pc:spChg>
        <pc:spChg chg="mod modVis">
          <ac:chgData name="Hyatt, Dewayne" userId="8a2071db-2511-41a2-a842-71d9e192f529" providerId="ADAL" clId="{7FCD3F9B-6142-4FBD-985D-01E9472A0F7B}" dt="2020-10-17T15:25:29.072" v="6276" actId="14429"/>
          <ac:spMkLst>
            <pc:docMk/>
            <pc:sldMk cId="3748020088" sldId="351"/>
            <ac:spMk id="14" creationId="{5277E04A-A4E6-429F-89CB-28EDC076EF2B}"/>
          </ac:spMkLst>
        </pc:spChg>
        <pc:picChg chg="mod modVis modCrop">
          <ac:chgData name="Hyatt, Dewayne" userId="8a2071db-2511-41a2-a842-71d9e192f529" providerId="ADAL" clId="{7FCD3F9B-6142-4FBD-985D-01E9472A0F7B}" dt="2020-10-17T15:25:29.696" v="6277" actId="14429"/>
          <ac:picMkLst>
            <pc:docMk/>
            <pc:sldMk cId="3748020088" sldId="351"/>
            <ac:picMk id="5" creationId="{9F5A96AB-F621-4178-99A0-DF6365F44FF8}"/>
          </ac:picMkLst>
        </pc:picChg>
      </pc:sldChg>
      <pc:sldChg chg="delSp modSp del mod">
        <pc:chgData name="Hyatt, Dewayne" userId="8a2071db-2511-41a2-a842-71d9e192f529" providerId="ADAL" clId="{7FCD3F9B-6142-4FBD-985D-01E9472A0F7B}" dt="2020-10-20T00:20:49.436" v="8110" actId="2696"/>
        <pc:sldMkLst>
          <pc:docMk/>
          <pc:sldMk cId="4000630899" sldId="352"/>
        </pc:sldMkLst>
        <pc:spChg chg="del mod">
          <ac:chgData name="Hyatt, Dewayne" userId="8a2071db-2511-41a2-a842-71d9e192f529" providerId="ADAL" clId="{7FCD3F9B-6142-4FBD-985D-01E9472A0F7B}" dt="2020-10-20T00:20:43.479" v="8108"/>
          <ac:spMkLst>
            <pc:docMk/>
            <pc:sldMk cId="4000630899" sldId="352"/>
            <ac:spMk id="2" creationId="{8055C1A0-D56F-4683-AB5B-8C6DDC714E49}"/>
          </ac:spMkLst>
        </pc:spChg>
      </pc:sldChg>
      <pc:sldChg chg="addSp delSp modSp add mod delAnim modAnim modNotesTx">
        <pc:chgData name="Hyatt, Dewayne" userId="8a2071db-2511-41a2-a842-71d9e192f529" providerId="ADAL" clId="{7FCD3F9B-6142-4FBD-985D-01E9472A0F7B}" dt="2020-10-20T17:59:43.677" v="10410" actId="21"/>
        <pc:sldMkLst>
          <pc:docMk/>
          <pc:sldMk cId="3686983996" sldId="353"/>
        </pc:sldMkLst>
        <pc:spChg chg="del">
          <ac:chgData name="Hyatt, Dewayne" userId="8a2071db-2511-41a2-a842-71d9e192f529" providerId="ADAL" clId="{7FCD3F9B-6142-4FBD-985D-01E9472A0F7B}" dt="2020-10-20T16:04:14.553" v="10389" actId="478"/>
          <ac:spMkLst>
            <pc:docMk/>
            <pc:sldMk cId="3686983996" sldId="353"/>
            <ac:spMk id="3" creationId="{F9FDBBBF-5157-40D6-8782-C6C798BDB889}"/>
          </ac:spMkLst>
        </pc:spChg>
        <pc:spChg chg="add ord">
          <ac:chgData name="Hyatt, Dewayne" userId="8a2071db-2511-41a2-a842-71d9e192f529" providerId="ADAL" clId="{7FCD3F9B-6142-4FBD-985D-01E9472A0F7B}" dt="2020-10-20T16:04:12.268" v="10388" actId="13244"/>
          <ac:spMkLst>
            <pc:docMk/>
            <pc:sldMk cId="3686983996" sldId="353"/>
            <ac:spMk id="4" creationId="{53EA6317-51CE-4297-9F99-D34FB55629D7}"/>
          </ac:spMkLst>
        </pc:spChg>
        <pc:spChg chg="del">
          <ac:chgData name="Hyatt, Dewayne" userId="8a2071db-2511-41a2-a842-71d9e192f529" providerId="ADAL" clId="{7FCD3F9B-6142-4FBD-985D-01E9472A0F7B}" dt="2020-10-18T02:40:33.207" v="6963" actId="478"/>
          <ac:spMkLst>
            <pc:docMk/>
            <pc:sldMk cId="3686983996" sldId="353"/>
            <ac:spMk id="7" creationId="{59403A08-1709-457F-B13F-DF06BD3C05E6}"/>
          </ac:spMkLst>
        </pc:spChg>
        <pc:picChg chg="mod modVis">
          <ac:chgData name="Hyatt, Dewayne" userId="8a2071db-2511-41a2-a842-71d9e192f529" providerId="ADAL" clId="{7FCD3F9B-6142-4FBD-985D-01E9472A0F7B}" dt="2020-10-18T02:50:40.318" v="7003" actId="14429"/>
          <ac:picMkLst>
            <pc:docMk/>
            <pc:sldMk cId="3686983996" sldId="353"/>
            <ac:picMk id="6" creationId="{10444983-A659-4E2C-BCF9-DCA1179D736D}"/>
          </ac:picMkLst>
        </pc:picChg>
        <pc:picChg chg="add mod modCrop">
          <ac:chgData name="Hyatt, Dewayne" userId="8a2071db-2511-41a2-a842-71d9e192f529" providerId="ADAL" clId="{7FCD3F9B-6142-4FBD-985D-01E9472A0F7B}" dt="2020-10-20T17:56:53.685" v="10406" actId="14100"/>
          <ac:picMkLst>
            <pc:docMk/>
            <pc:sldMk cId="3686983996" sldId="353"/>
            <ac:picMk id="7" creationId="{D1112C0F-9FCB-4BDB-BFEE-7DE0F7C99AC2}"/>
          </ac:picMkLst>
        </pc:picChg>
        <pc:picChg chg="add del mod modCrop">
          <ac:chgData name="Hyatt, Dewayne" userId="8a2071db-2511-41a2-a842-71d9e192f529" providerId="ADAL" clId="{7FCD3F9B-6142-4FBD-985D-01E9472A0F7B}" dt="2020-10-20T17:55:42.276" v="10395" actId="478"/>
          <ac:picMkLst>
            <pc:docMk/>
            <pc:sldMk cId="3686983996" sldId="353"/>
            <ac:picMk id="8" creationId="{803A0005-1E17-4CBF-9891-E2318CBC74E4}"/>
          </ac:picMkLst>
        </pc:picChg>
        <pc:picChg chg="add del mod modVis">
          <ac:chgData name="Hyatt, Dewayne" userId="8a2071db-2511-41a2-a842-71d9e192f529" providerId="ADAL" clId="{7FCD3F9B-6142-4FBD-985D-01E9472A0F7B}" dt="2020-10-20T17:55:39.784" v="10394" actId="478"/>
          <ac:picMkLst>
            <pc:docMk/>
            <pc:sldMk cId="3686983996" sldId="353"/>
            <ac:picMk id="9" creationId="{0BF770DE-9C0F-4391-85C6-8E868A0B9100}"/>
          </ac:picMkLst>
        </pc:picChg>
        <pc:picChg chg="add del mod">
          <ac:chgData name="Hyatt, Dewayne" userId="8a2071db-2511-41a2-a842-71d9e192f529" providerId="ADAL" clId="{7FCD3F9B-6142-4FBD-985D-01E9472A0F7B}" dt="2020-10-20T17:59:43.677" v="10410" actId="21"/>
          <ac:picMkLst>
            <pc:docMk/>
            <pc:sldMk cId="3686983996" sldId="353"/>
            <ac:picMk id="11" creationId="{DFBB8B58-CE20-43D7-A349-9AB8491B9D7F}"/>
          </ac:picMkLst>
        </pc:picChg>
      </pc:sldChg>
      <pc:sldChg chg="addSp delSp modSp add mod modTransition modAnim modNotesTx">
        <pc:chgData name="Hyatt, Dewayne" userId="8a2071db-2511-41a2-a842-71d9e192f529" providerId="ADAL" clId="{7FCD3F9B-6142-4FBD-985D-01E9472A0F7B}" dt="2020-10-20T16:04:27.732" v="10392" actId="478"/>
        <pc:sldMkLst>
          <pc:docMk/>
          <pc:sldMk cId="3936265865" sldId="354"/>
        </pc:sldMkLst>
        <pc:spChg chg="del">
          <ac:chgData name="Hyatt, Dewayne" userId="8a2071db-2511-41a2-a842-71d9e192f529" providerId="ADAL" clId="{7FCD3F9B-6142-4FBD-985D-01E9472A0F7B}" dt="2020-10-20T16:04:27.732" v="10392" actId="478"/>
          <ac:spMkLst>
            <pc:docMk/>
            <pc:sldMk cId="3936265865" sldId="354"/>
            <ac:spMk id="3" creationId="{F9FDBBBF-5157-40D6-8782-C6C798BDB889}"/>
          </ac:spMkLst>
        </pc:spChg>
        <pc:spChg chg="add ord">
          <ac:chgData name="Hyatt, Dewayne" userId="8a2071db-2511-41a2-a842-71d9e192f529" providerId="ADAL" clId="{7FCD3F9B-6142-4FBD-985D-01E9472A0F7B}" dt="2020-10-20T16:04:25.857" v="10391" actId="13244"/>
          <ac:spMkLst>
            <pc:docMk/>
            <pc:sldMk cId="3936265865" sldId="354"/>
            <ac:spMk id="4" creationId="{3C4ABE95-FB97-47C7-A96A-8767A47B433D}"/>
          </ac:spMkLst>
        </pc:spChg>
        <pc:picChg chg="mod modCrop">
          <ac:chgData name="Hyatt, Dewayne" userId="8a2071db-2511-41a2-a842-71d9e192f529" providerId="ADAL" clId="{7FCD3F9B-6142-4FBD-985D-01E9472A0F7B}" dt="2020-10-18T02:49:11.397" v="6997" actId="1076"/>
          <ac:picMkLst>
            <pc:docMk/>
            <pc:sldMk cId="3936265865" sldId="354"/>
            <ac:picMk id="8" creationId="{803A0005-1E17-4CBF-9891-E2318CBC74E4}"/>
          </ac:picMkLst>
        </pc:picChg>
      </pc:sldChg>
      <pc:sldChg chg="addSp delSp modSp add del mod">
        <pc:chgData name="Hyatt, Dewayne" userId="8a2071db-2511-41a2-a842-71d9e192f529" providerId="ADAL" clId="{7FCD3F9B-6142-4FBD-985D-01E9472A0F7B}" dt="2020-10-18T16:20:02.859" v="7156" actId="47"/>
        <pc:sldMkLst>
          <pc:docMk/>
          <pc:sldMk cId="4222274412" sldId="355"/>
        </pc:sldMkLst>
        <pc:spChg chg="del">
          <ac:chgData name="Hyatt, Dewayne" userId="8a2071db-2511-41a2-a842-71d9e192f529" providerId="ADAL" clId="{7FCD3F9B-6142-4FBD-985D-01E9472A0F7B}" dt="2020-10-18T16:09:32.262" v="7028" actId="478"/>
          <ac:spMkLst>
            <pc:docMk/>
            <pc:sldMk cId="4222274412" sldId="355"/>
            <ac:spMk id="2" creationId="{6B12E133-5525-4BF3-838A-8E2A33F3A8A0}"/>
          </ac:spMkLst>
        </pc:spChg>
        <pc:spChg chg="del">
          <ac:chgData name="Hyatt, Dewayne" userId="8a2071db-2511-41a2-a842-71d9e192f529" providerId="ADAL" clId="{7FCD3F9B-6142-4FBD-985D-01E9472A0F7B}" dt="2020-10-18T16:09:33.676" v="7029" actId="478"/>
          <ac:spMkLst>
            <pc:docMk/>
            <pc:sldMk cId="4222274412" sldId="355"/>
            <ac:spMk id="3" creationId="{72B4B324-139A-4CD7-B31A-15DCD98BD9C5}"/>
          </ac:spMkLst>
        </pc:spChg>
        <pc:picChg chg="add mod">
          <ac:chgData name="Hyatt, Dewayne" userId="8a2071db-2511-41a2-a842-71d9e192f529" providerId="ADAL" clId="{7FCD3F9B-6142-4FBD-985D-01E9472A0F7B}" dt="2020-10-18T16:09:51.691" v="7032" actId="1076"/>
          <ac:picMkLst>
            <pc:docMk/>
            <pc:sldMk cId="4222274412" sldId="355"/>
            <ac:picMk id="5" creationId="{D37180F8-85FA-4C5E-885C-E661082802CE}"/>
          </ac:picMkLst>
        </pc:picChg>
      </pc:sldChg>
      <pc:sldChg chg="addSp delSp modSp add mod modTransition">
        <pc:chgData name="Hyatt, Dewayne" userId="8a2071db-2511-41a2-a842-71d9e192f529" providerId="ADAL" clId="{7FCD3F9B-6142-4FBD-985D-01E9472A0F7B}" dt="2020-10-20T21:53:26.242" v="10437" actId="1076"/>
        <pc:sldMkLst>
          <pc:docMk/>
          <pc:sldMk cId="1182794097" sldId="356"/>
        </pc:sldMkLst>
        <pc:picChg chg="add mod">
          <ac:chgData name="Hyatt, Dewayne" userId="8a2071db-2511-41a2-a842-71d9e192f529" providerId="ADAL" clId="{7FCD3F9B-6142-4FBD-985D-01E9472A0F7B}" dt="2020-10-20T21:53:26.242" v="10437" actId="1076"/>
          <ac:picMkLst>
            <pc:docMk/>
            <pc:sldMk cId="1182794097" sldId="356"/>
            <ac:picMk id="2" creationId="{35F164C2-D43E-45CF-BF58-722D1612D21E}"/>
          </ac:picMkLst>
        </pc:picChg>
        <pc:picChg chg="del mod modCrop">
          <ac:chgData name="Hyatt, Dewayne" userId="8a2071db-2511-41a2-a842-71d9e192f529" providerId="ADAL" clId="{7FCD3F9B-6142-4FBD-985D-01E9472A0F7B}" dt="2020-10-20T21:53:22.144" v="10435" actId="478"/>
          <ac:picMkLst>
            <pc:docMk/>
            <pc:sldMk cId="1182794097" sldId="356"/>
            <ac:picMk id="5" creationId="{D37180F8-85FA-4C5E-885C-E661082802CE}"/>
          </ac:picMkLst>
        </pc:picChg>
      </pc:sldChg>
      <pc:sldChg chg="addSp modSp add mod modTransition">
        <pc:chgData name="Hyatt, Dewayne" userId="8a2071db-2511-41a2-a842-71d9e192f529" providerId="ADAL" clId="{7FCD3F9B-6142-4FBD-985D-01E9472A0F7B}" dt="2020-10-20T23:52:48.445" v="11353" actId="255"/>
        <pc:sldMkLst>
          <pc:docMk/>
          <pc:sldMk cId="3365963846" sldId="357"/>
        </pc:sldMkLst>
        <pc:spChg chg="add mod">
          <ac:chgData name="Hyatt, Dewayne" userId="8a2071db-2511-41a2-a842-71d9e192f529" providerId="ADAL" clId="{7FCD3F9B-6142-4FBD-985D-01E9472A0F7B}" dt="2020-10-20T23:52:48.445" v="11353" actId="255"/>
          <ac:spMkLst>
            <pc:docMk/>
            <pc:sldMk cId="3365963846" sldId="357"/>
            <ac:spMk id="4" creationId="{4204F1F2-88B6-43D0-B08F-C519DE739EE1}"/>
          </ac:spMkLst>
        </pc:spChg>
        <pc:picChg chg="add mod ord modCrop">
          <ac:chgData name="Hyatt, Dewayne" userId="8a2071db-2511-41a2-a842-71d9e192f529" providerId="ADAL" clId="{7FCD3F9B-6142-4FBD-985D-01E9472A0F7B}" dt="2020-10-18T16:29:52.755" v="7293" actId="1076"/>
          <ac:picMkLst>
            <pc:docMk/>
            <pc:sldMk cId="3365963846" sldId="357"/>
            <ac:picMk id="3" creationId="{E489A7F0-52DF-414C-A931-8502F1EF0AD1}"/>
          </ac:picMkLst>
        </pc:picChg>
        <pc:picChg chg="mod modCrop">
          <ac:chgData name="Hyatt, Dewayne" userId="8a2071db-2511-41a2-a842-71d9e192f529" providerId="ADAL" clId="{7FCD3F9B-6142-4FBD-985D-01E9472A0F7B}" dt="2020-10-18T16:29:50.713" v="7292" actId="1076"/>
          <ac:picMkLst>
            <pc:docMk/>
            <pc:sldMk cId="3365963846" sldId="357"/>
            <ac:picMk id="5" creationId="{D37180F8-85FA-4C5E-885C-E661082802CE}"/>
          </ac:picMkLst>
        </pc:picChg>
      </pc:sldChg>
      <pc:sldChg chg="addSp delSp modSp new del mod ord">
        <pc:chgData name="Hyatt, Dewayne" userId="8a2071db-2511-41a2-a842-71d9e192f529" providerId="ADAL" clId="{7FCD3F9B-6142-4FBD-985D-01E9472A0F7B}" dt="2020-10-21T21:26:19.523" v="12304" actId="47"/>
        <pc:sldMkLst>
          <pc:docMk/>
          <pc:sldMk cId="1738785246" sldId="358"/>
        </pc:sldMkLst>
        <pc:spChg chg="mod modVis">
          <ac:chgData name="Hyatt, Dewayne" userId="8a2071db-2511-41a2-a842-71d9e192f529" providerId="ADAL" clId="{7FCD3F9B-6142-4FBD-985D-01E9472A0F7B}" dt="2020-10-20T22:01:08.742" v="10457" actId="207"/>
          <ac:spMkLst>
            <pc:docMk/>
            <pc:sldMk cId="1738785246" sldId="358"/>
            <ac:spMk id="2" creationId="{77593FF0-51C9-4B3A-8828-B9554276BF71}"/>
          </ac:spMkLst>
        </pc:spChg>
        <pc:spChg chg="add del mod modVis">
          <ac:chgData name="Hyatt, Dewayne" userId="8a2071db-2511-41a2-a842-71d9e192f529" providerId="ADAL" clId="{7FCD3F9B-6142-4FBD-985D-01E9472A0F7B}" dt="2020-10-20T21:51:53.117" v="10430" actId="478"/>
          <ac:spMkLst>
            <pc:docMk/>
            <pc:sldMk cId="1738785246" sldId="358"/>
            <ac:spMk id="3" creationId="{2A1CE1A2-FF19-455E-8EBD-1D30E6204742}"/>
          </ac:spMkLst>
        </pc:spChg>
        <pc:spChg chg="add mod modVis">
          <ac:chgData name="Hyatt, Dewayne" userId="8a2071db-2511-41a2-a842-71d9e192f529" providerId="ADAL" clId="{7FCD3F9B-6142-4FBD-985D-01E9472A0F7B}" dt="2020-10-20T21:52:05.067" v="10431" actId="1076"/>
          <ac:spMkLst>
            <pc:docMk/>
            <pc:sldMk cId="1738785246" sldId="358"/>
            <ac:spMk id="5" creationId="{E4DBECDF-E9CD-4326-A245-73AAD2F4D435}"/>
          </ac:spMkLst>
        </pc:spChg>
        <pc:spChg chg="add del mod modVis">
          <ac:chgData name="Hyatt, Dewayne" userId="8a2071db-2511-41a2-a842-71d9e192f529" providerId="ADAL" clId="{7FCD3F9B-6142-4FBD-985D-01E9472A0F7B}" dt="2020-10-20T22:00:23.778" v="10451" actId="478"/>
          <ac:spMkLst>
            <pc:docMk/>
            <pc:sldMk cId="1738785246" sldId="358"/>
            <ac:spMk id="7" creationId="{34D81E01-1C99-4A30-A9BF-D8A0EE097A18}"/>
          </ac:spMkLst>
        </pc:spChg>
        <pc:spChg chg="add del mod">
          <ac:chgData name="Hyatt, Dewayne" userId="8a2071db-2511-41a2-a842-71d9e192f529" providerId="ADAL" clId="{7FCD3F9B-6142-4FBD-985D-01E9472A0F7B}" dt="2020-10-20T22:00:22.662" v="10450" actId="478"/>
          <ac:spMkLst>
            <pc:docMk/>
            <pc:sldMk cId="1738785246" sldId="358"/>
            <ac:spMk id="8" creationId="{52842BC9-D6EF-47B2-A24C-64D5E3224792}"/>
          </ac:spMkLst>
        </pc:spChg>
      </pc:sldChg>
      <pc:sldChg chg="modSp mod modTransition">
        <pc:chgData name="Hyatt, Dewayne" userId="8a2071db-2511-41a2-a842-71d9e192f529" providerId="ADAL" clId="{7FCD3F9B-6142-4FBD-985D-01E9472A0F7B}" dt="2020-10-22T00:54:05.519" v="13248" actId="1076"/>
        <pc:sldMkLst>
          <pc:docMk/>
          <pc:sldMk cId="4453380" sldId="359"/>
        </pc:sldMkLst>
        <pc:picChg chg="mod">
          <ac:chgData name="Hyatt, Dewayne" userId="8a2071db-2511-41a2-a842-71d9e192f529" providerId="ADAL" clId="{7FCD3F9B-6142-4FBD-985D-01E9472A0F7B}" dt="2020-10-22T00:54:05.519" v="13248" actId="1076"/>
          <ac:picMkLst>
            <pc:docMk/>
            <pc:sldMk cId="4453380" sldId="359"/>
            <ac:picMk id="5" creationId="{D2DFAFEA-4ADD-45C0-B6C4-8D951C5BB946}"/>
          </ac:picMkLst>
        </pc:picChg>
      </pc:sldChg>
      <pc:sldChg chg="addSp delSp modSp add del mod">
        <pc:chgData name="Hyatt, Dewayne" userId="8a2071db-2511-41a2-a842-71d9e192f529" providerId="ADAL" clId="{7FCD3F9B-6142-4FBD-985D-01E9472A0F7B}" dt="2020-10-19T23:50:37.813" v="7701" actId="2890"/>
        <pc:sldMkLst>
          <pc:docMk/>
          <pc:sldMk cId="24808259" sldId="360"/>
        </pc:sldMkLst>
        <pc:spChg chg="add del">
          <ac:chgData name="Hyatt, Dewayne" userId="8a2071db-2511-41a2-a842-71d9e192f529" providerId="ADAL" clId="{7FCD3F9B-6142-4FBD-985D-01E9472A0F7B}" dt="2020-10-19T23:50:37.320" v="7700" actId="478"/>
          <ac:spMkLst>
            <pc:docMk/>
            <pc:sldMk cId="24808259" sldId="360"/>
            <ac:spMk id="2" creationId="{77593FF0-51C9-4B3A-8828-B9554276BF71}"/>
          </ac:spMkLst>
        </pc:spChg>
        <pc:spChg chg="mod">
          <ac:chgData name="Hyatt, Dewayne" userId="8a2071db-2511-41a2-a842-71d9e192f529" providerId="ADAL" clId="{7FCD3F9B-6142-4FBD-985D-01E9472A0F7B}" dt="2020-10-19T23:50:34.641" v="7695" actId="1076"/>
          <ac:spMkLst>
            <pc:docMk/>
            <pc:sldMk cId="24808259" sldId="360"/>
            <ac:spMk id="7" creationId="{34D81E01-1C99-4A30-A9BF-D8A0EE097A18}"/>
          </ac:spMkLst>
        </pc:spChg>
        <pc:spChg chg="add del mod">
          <ac:chgData name="Hyatt, Dewayne" userId="8a2071db-2511-41a2-a842-71d9e192f529" providerId="ADAL" clId="{7FCD3F9B-6142-4FBD-985D-01E9472A0F7B}" dt="2020-10-19T23:50:34.368" v="7694" actId="6549"/>
          <ac:spMkLst>
            <pc:docMk/>
            <pc:sldMk cId="24808259" sldId="360"/>
            <ac:spMk id="8" creationId="{52842BC9-D6EF-47B2-A24C-64D5E3224792}"/>
          </ac:spMkLst>
        </pc:spChg>
      </pc:sldChg>
      <pc:sldChg chg="addSp delSp modSp add mod modTransition">
        <pc:chgData name="Hyatt, Dewayne" userId="8a2071db-2511-41a2-a842-71d9e192f529" providerId="ADAL" clId="{7FCD3F9B-6142-4FBD-985D-01E9472A0F7B}" dt="2020-10-20T22:43:53.393" v="10647" actId="962"/>
        <pc:sldMkLst>
          <pc:docMk/>
          <pc:sldMk cId="2292971074" sldId="360"/>
        </pc:sldMkLst>
        <pc:spChg chg="add mod">
          <ac:chgData name="Hyatt, Dewayne" userId="8a2071db-2511-41a2-a842-71d9e192f529" providerId="ADAL" clId="{7FCD3F9B-6142-4FBD-985D-01E9472A0F7B}" dt="2020-10-20T22:43:53.393" v="10647" actId="962"/>
          <ac:spMkLst>
            <pc:docMk/>
            <pc:sldMk cId="2292971074" sldId="360"/>
            <ac:spMk id="2" creationId="{90A96436-6489-49AA-A3D6-F64297C7BEEA}"/>
          </ac:spMkLst>
        </pc:spChg>
        <pc:spChg chg="del mod">
          <ac:chgData name="Hyatt, Dewayne" userId="8a2071db-2511-41a2-a842-71d9e192f529" providerId="ADAL" clId="{7FCD3F9B-6142-4FBD-985D-01E9472A0F7B}" dt="2020-10-19T23:51:48.596" v="7719" actId="478"/>
          <ac:spMkLst>
            <pc:docMk/>
            <pc:sldMk cId="2292971074" sldId="360"/>
            <ac:spMk id="4" creationId="{E5109C9E-8A7C-4B1D-826D-82196B12F0BB}"/>
          </ac:spMkLst>
        </pc:spChg>
        <pc:spChg chg="del mod">
          <ac:chgData name="Hyatt, Dewayne" userId="8a2071db-2511-41a2-a842-71d9e192f529" providerId="ADAL" clId="{7FCD3F9B-6142-4FBD-985D-01E9472A0F7B}" dt="2020-10-19T23:51:30.934" v="7716" actId="21"/>
          <ac:spMkLst>
            <pc:docMk/>
            <pc:sldMk cId="2292971074" sldId="360"/>
            <ac:spMk id="5" creationId="{311DB46A-A94F-40BB-889B-8A123DEC473F}"/>
          </ac:spMkLst>
        </pc:spChg>
      </pc:sldChg>
      <pc:sldChg chg="delSp modSp add del mod ord modTransition">
        <pc:chgData name="Hyatt, Dewayne" userId="8a2071db-2511-41a2-a842-71d9e192f529" providerId="ADAL" clId="{7FCD3F9B-6142-4FBD-985D-01E9472A0F7B}" dt="2020-10-19T13:17:16.910" v="7526" actId="2696"/>
        <pc:sldMkLst>
          <pc:docMk/>
          <pc:sldMk cId="2693141382" sldId="360"/>
        </pc:sldMkLst>
        <pc:picChg chg="del mod">
          <ac:chgData name="Hyatt, Dewayne" userId="8a2071db-2511-41a2-a842-71d9e192f529" providerId="ADAL" clId="{7FCD3F9B-6142-4FBD-985D-01E9472A0F7B}" dt="2020-10-19T13:17:08.236" v="7524" actId="478"/>
          <ac:picMkLst>
            <pc:docMk/>
            <pc:sldMk cId="2693141382" sldId="360"/>
            <ac:picMk id="8" creationId="{0ACF7EDE-1512-421D-BCDB-D3AB3F36390E}"/>
          </ac:picMkLst>
        </pc:picChg>
      </pc:sldChg>
      <pc:sldChg chg="addSp delSp modSp add del mod">
        <pc:chgData name="Hyatt, Dewayne" userId="8a2071db-2511-41a2-a842-71d9e192f529" providerId="ADAL" clId="{7FCD3F9B-6142-4FBD-985D-01E9472A0F7B}" dt="2020-10-19T23:50:35.605" v="7698" actId="2890"/>
        <pc:sldMkLst>
          <pc:docMk/>
          <pc:sldMk cId="138207494" sldId="361"/>
        </pc:sldMkLst>
        <pc:spChg chg="add del">
          <ac:chgData name="Hyatt, Dewayne" userId="8a2071db-2511-41a2-a842-71d9e192f529" providerId="ADAL" clId="{7FCD3F9B-6142-4FBD-985D-01E9472A0F7B}" dt="2020-10-19T23:50:01.861" v="7681" actId="22"/>
          <ac:spMkLst>
            <pc:docMk/>
            <pc:sldMk cId="138207494" sldId="361"/>
            <ac:spMk id="2" creationId="{F9A808FD-738E-40CB-AAEB-27D25AF338B8}"/>
          </ac:spMkLst>
        </pc:spChg>
        <pc:spChg chg="add del">
          <ac:chgData name="Hyatt, Dewayne" userId="8a2071db-2511-41a2-a842-71d9e192f529" providerId="ADAL" clId="{7FCD3F9B-6142-4FBD-985D-01E9472A0F7B}" dt="2020-10-19T23:50:35.239" v="7697" actId="478"/>
          <ac:spMkLst>
            <pc:docMk/>
            <pc:sldMk cId="138207494" sldId="361"/>
            <ac:spMk id="7" creationId="{34D81E01-1C99-4A30-A9BF-D8A0EE097A18}"/>
          </ac:spMkLst>
        </pc:spChg>
        <pc:spChg chg="mod">
          <ac:chgData name="Hyatt, Dewayne" userId="8a2071db-2511-41a2-a842-71d9e192f529" providerId="ADAL" clId="{7FCD3F9B-6142-4FBD-985D-01E9472A0F7B}" dt="2020-10-19T23:50:34.886" v="7696" actId="1076"/>
          <ac:spMkLst>
            <pc:docMk/>
            <pc:sldMk cId="138207494" sldId="361"/>
            <ac:spMk id="8" creationId="{52842BC9-D6EF-47B2-A24C-64D5E3224792}"/>
          </ac:spMkLst>
        </pc:spChg>
      </pc:sldChg>
      <pc:sldChg chg="addSp delSp modSp add mod delAnim modAnim">
        <pc:chgData name="Hyatt, Dewayne" userId="8a2071db-2511-41a2-a842-71d9e192f529" providerId="ADAL" clId="{7FCD3F9B-6142-4FBD-985D-01E9472A0F7B}" dt="2020-10-20T18:01:32.049" v="10425" actId="13244"/>
        <pc:sldMkLst>
          <pc:docMk/>
          <pc:sldMk cId="4064028338" sldId="361"/>
        </pc:sldMkLst>
        <pc:picChg chg="mod">
          <ac:chgData name="Hyatt, Dewayne" userId="8a2071db-2511-41a2-a842-71d9e192f529" providerId="ADAL" clId="{7FCD3F9B-6142-4FBD-985D-01E9472A0F7B}" dt="2020-10-20T18:01:24.453" v="10424" actId="14100"/>
          <ac:picMkLst>
            <pc:docMk/>
            <pc:sldMk cId="4064028338" sldId="361"/>
            <ac:picMk id="8" creationId="{803A0005-1E17-4CBF-9891-E2318CBC74E4}"/>
          </ac:picMkLst>
        </pc:picChg>
        <pc:picChg chg="del mod ord">
          <ac:chgData name="Hyatt, Dewayne" userId="8a2071db-2511-41a2-a842-71d9e192f529" providerId="ADAL" clId="{7FCD3F9B-6142-4FBD-985D-01E9472A0F7B}" dt="2020-10-20T18:00:52.737" v="10419" actId="478"/>
          <ac:picMkLst>
            <pc:docMk/>
            <pc:sldMk cId="4064028338" sldId="361"/>
            <ac:picMk id="9" creationId="{0BF770DE-9C0F-4391-85C6-8E868A0B9100}"/>
          </ac:picMkLst>
        </pc:picChg>
        <pc:picChg chg="add mod ord">
          <ac:chgData name="Hyatt, Dewayne" userId="8a2071db-2511-41a2-a842-71d9e192f529" providerId="ADAL" clId="{7FCD3F9B-6142-4FBD-985D-01E9472A0F7B}" dt="2020-10-20T18:01:32.049" v="10425" actId="13244"/>
          <ac:picMkLst>
            <pc:docMk/>
            <pc:sldMk cId="4064028338" sldId="361"/>
            <ac:picMk id="10" creationId="{306ABBDD-111C-4646-A085-6DEFD1B7F099}"/>
          </ac:picMkLst>
        </pc:picChg>
      </pc:sldChg>
      <pc:sldChg chg="delSp modSp add mod modTransition">
        <pc:chgData name="Hyatt, Dewayne" userId="8a2071db-2511-41a2-a842-71d9e192f529" providerId="ADAL" clId="{7FCD3F9B-6142-4FBD-985D-01E9472A0F7B}" dt="2020-10-20T22:01:21.155" v="10459" actId="207"/>
        <pc:sldMkLst>
          <pc:docMk/>
          <pc:sldMk cId="3185686836" sldId="362"/>
        </pc:sldMkLst>
        <pc:spChg chg="del">
          <ac:chgData name="Hyatt, Dewayne" userId="8a2071db-2511-41a2-a842-71d9e192f529" providerId="ADAL" clId="{7FCD3F9B-6142-4FBD-985D-01E9472A0F7B}" dt="2020-10-20T21:55:32.270" v="10439" actId="478"/>
          <ac:spMkLst>
            <pc:docMk/>
            <pc:sldMk cId="3185686836" sldId="362"/>
            <ac:spMk id="2" creationId="{77593FF0-51C9-4B3A-8828-B9554276BF71}"/>
          </ac:spMkLst>
        </pc:spChg>
        <pc:spChg chg="mod">
          <ac:chgData name="Hyatt, Dewayne" userId="8a2071db-2511-41a2-a842-71d9e192f529" providerId="ADAL" clId="{7FCD3F9B-6142-4FBD-985D-01E9472A0F7B}" dt="2020-10-20T22:01:21.155" v="10459" actId="207"/>
          <ac:spMkLst>
            <pc:docMk/>
            <pc:sldMk cId="3185686836" sldId="362"/>
            <ac:spMk id="7" creationId="{34D81E01-1C99-4A30-A9BF-D8A0EE097A18}"/>
          </ac:spMkLst>
        </pc:spChg>
        <pc:spChg chg="del">
          <ac:chgData name="Hyatt, Dewayne" userId="8a2071db-2511-41a2-a842-71d9e192f529" providerId="ADAL" clId="{7FCD3F9B-6142-4FBD-985D-01E9472A0F7B}" dt="2020-10-20T21:56:13.510" v="10444" actId="478"/>
          <ac:spMkLst>
            <pc:docMk/>
            <pc:sldMk cId="3185686836" sldId="362"/>
            <ac:spMk id="8" creationId="{52842BC9-D6EF-47B2-A24C-64D5E3224792}"/>
          </ac:spMkLst>
        </pc:spChg>
      </pc:sldChg>
      <pc:sldChg chg="delSp modSp add del mod modTransition">
        <pc:chgData name="Hyatt, Dewayne" userId="8a2071db-2511-41a2-a842-71d9e192f529" providerId="ADAL" clId="{7FCD3F9B-6142-4FBD-985D-01E9472A0F7B}" dt="2020-10-21T21:26:23.340" v="12305" actId="47"/>
        <pc:sldMkLst>
          <pc:docMk/>
          <pc:sldMk cId="3201924076" sldId="363"/>
        </pc:sldMkLst>
        <pc:spChg chg="del">
          <ac:chgData name="Hyatt, Dewayne" userId="8a2071db-2511-41a2-a842-71d9e192f529" providerId="ADAL" clId="{7FCD3F9B-6142-4FBD-985D-01E9472A0F7B}" dt="2020-10-20T21:55:44.405" v="10442" actId="478"/>
          <ac:spMkLst>
            <pc:docMk/>
            <pc:sldMk cId="3201924076" sldId="363"/>
            <ac:spMk id="7" creationId="{34D81E01-1C99-4A30-A9BF-D8A0EE097A18}"/>
          </ac:spMkLst>
        </pc:spChg>
        <pc:spChg chg="mod">
          <ac:chgData name="Hyatt, Dewayne" userId="8a2071db-2511-41a2-a842-71d9e192f529" providerId="ADAL" clId="{7FCD3F9B-6142-4FBD-985D-01E9472A0F7B}" dt="2020-10-20T22:01:28.476" v="10461" actId="207"/>
          <ac:spMkLst>
            <pc:docMk/>
            <pc:sldMk cId="3201924076" sldId="363"/>
            <ac:spMk id="8" creationId="{52842BC9-D6EF-47B2-A24C-64D5E3224792}"/>
          </ac:spMkLst>
        </pc:spChg>
      </pc:sldChg>
      <pc:sldChg chg="add del">
        <pc:chgData name="Hyatt, Dewayne" userId="8a2071db-2511-41a2-a842-71d9e192f529" providerId="ADAL" clId="{7FCD3F9B-6142-4FBD-985D-01E9472A0F7B}" dt="2020-10-20T22:10:25.203" v="10467" actId="2890"/>
        <pc:sldMkLst>
          <pc:docMk/>
          <pc:sldMk cId="2058871598" sldId="364"/>
        </pc:sldMkLst>
      </pc:sldChg>
      <pc:sldChg chg="addSp modSp mod">
        <pc:chgData name="Hyatt, Dewayne" userId="8a2071db-2511-41a2-a842-71d9e192f529" providerId="ADAL" clId="{7FCD3F9B-6142-4FBD-985D-01E9472A0F7B}" dt="2020-10-21T19:22:43.850" v="12017" actId="13244"/>
        <pc:sldMkLst>
          <pc:docMk/>
          <pc:sldMk cId="2061014714" sldId="364"/>
        </pc:sldMkLst>
        <pc:spChg chg="add">
          <ac:chgData name="Hyatt, Dewayne" userId="8a2071db-2511-41a2-a842-71d9e192f529" providerId="ADAL" clId="{7FCD3F9B-6142-4FBD-985D-01E9472A0F7B}" dt="2020-10-21T19:22:41.527" v="12016" actId="22"/>
          <ac:spMkLst>
            <pc:docMk/>
            <pc:sldMk cId="2061014714" sldId="364"/>
            <ac:spMk id="2" creationId="{75E36BA8-C1F7-4211-BBFB-0209FFAD04F3}"/>
          </ac:spMkLst>
        </pc:spChg>
        <pc:spChg chg="add">
          <ac:chgData name="Hyatt, Dewayne" userId="8a2071db-2511-41a2-a842-71d9e192f529" providerId="ADAL" clId="{7FCD3F9B-6142-4FBD-985D-01E9472A0F7B}" dt="2020-10-21T19:22:41.527" v="12016" actId="22"/>
          <ac:spMkLst>
            <pc:docMk/>
            <pc:sldMk cId="2061014714" sldId="364"/>
            <ac:spMk id="6" creationId="{F0DAE02C-BD23-4FE7-9333-0C93282D65BA}"/>
          </ac:spMkLst>
        </pc:spChg>
        <pc:spChg chg="add">
          <ac:chgData name="Hyatt, Dewayne" userId="8a2071db-2511-41a2-a842-71d9e192f529" providerId="ADAL" clId="{7FCD3F9B-6142-4FBD-985D-01E9472A0F7B}" dt="2020-10-21T19:22:41.527" v="12016" actId="22"/>
          <ac:spMkLst>
            <pc:docMk/>
            <pc:sldMk cId="2061014714" sldId="364"/>
            <ac:spMk id="8" creationId="{0B43DD1D-CC23-493D-B30B-EDDEFFFF3AE8}"/>
          </ac:spMkLst>
        </pc:spChg>
        <pc:picChg chg="mod ord">
          <ac:chgData name="Hyatt, Dewayne" userId="8a2071db-2511-41a2-a842-71d9e192f529" providerId="ADAL" clId="{7FCD3F9B-6142-4FBD-985D-01E9472A0F7B}" dt="2020-10-21T19:22:43.850" v="12017" actId="13244"/>
          <ac:picMkLst>
            <pc:docMk/>
            <pc:sldMk cId="2061014714" sldId="364"/>
            <ac:picMk id="3" creationId="{E8213FD6-E7A1-48C8-B3D2-4D76B29FB44A}"/>
          </ac:picMkLst>
        </pc:picChg>
        <pc:picChg chg="add">
          <ac:chgData name="Hyatt, Dewayne" userId="8a2071db-2511-41a2-a842-71d9e192f529" providerId="ADAL" clId="{7FCD3F9B-6142-4FBD-985D-01E9472A0F7B}" dt="2020-10-21T19:22:41.527" v="12016" actId="22"/>
          <ac:picMkLst>
            <pc:docMk/>
            <pc:sldMk cId="2061014714" sldId="364"/>
            <ac:picMk id="10" creationId="{ACFC3A48-A715-45FF-9AB2-B6B67CD39D10}"/>
          </ac:picMkLst>
        </pc:picChg>
      </pc:sldChg>
      <pc:sldChg chg="addSp delSp modSp add del mod delAnim modAnim">
        <pc:chgData name="Hyatt, Dewayne" userId="8a2071db-2511-41a2-a842-71d9e192f529" providerId="ADAL" clId="{7FCD3F9B-6142-4FBD-985D-01E9472A0F7B}" dt="2020-10-20T22:21:18.407" v="10527" actId="47"/>
        <pc:sldMkLst>
          <pc:docMk/>
          <pc:sldMk cId="3110307350" sldId="364"/>
        </pc:sldMkLst>
        <pc:spChg chg="del">
          <ac:chgData name="Hyatt, Dewayne" userId="8a2071db-2511-41a2-a842-71d9e192f529" providerId="ADAL" clId="{7FCD3F9B-6142-4FBD-985D-01E9472A0F7B}" dt="2020-10-20T22:14:29.548" v="10476" actId="478"/>
          <ac:spMkLst>
            <pc:docMk/>
            <pc:sldMk cId="3110307350" sldId="364"/>
            <ac:spMk id="7" creationId="{AA3164FB-ADD4-4622-8833-D0EE0130DC37}"/>
          </ac:spMkLst>
        </pc:spChg>
        <pc:spChg chg="del">
          <ac:chgData name="Hyatt, Dewayne" userId="8a2071db-2511-41a2-a842-71d9e192f529" providerId="ADAL" clId="{7FCD3F9B-6142-4FBD-985D-01E9472A0F7B}" dt="2020-10-20T22:14:32.405" v="10477" actId="478"/>
          <ac:spMkLst>
            <pc:docMk/>
            <pc:sldMk cId="3110307350" sldId="364"/>
            <ac:spMk id="15" creationId="{D6577479-D9E4-4244-8BF9-3558F2D9AF50}"/>
          </ac:spMkLst>
        </pc:spChg>
        <pc:picChg chg="add">
          <ac:chgData name="Hyatt, Dewayne" userId="8a2071db-2511-41a2-a842-71d9e192f529" providerId="ADAL" clId="{7FCD3F9B-6142-4FBD-985D-01E9472A0F7B}" dt="2020-10-20T22:15:16.986" v="10482" actId="22"/>
          <ac:picMkLst>
            <pc:docMk/>
            <pc:sldMk cId="3110307350" sldId="364"/>
            <ac:picMk id="3" creationId="{BB53CEC6-7EDC-49C7-9D84-D6FC76E86B08}"/>
          </ac:picMkLst>
        </pc:picChg>
        <pc:picChg chg="add del">
          <ac:chgData name="Hyatt, Dewayne" userId="8a2071db-2511-41a2-a842-71d9e192f529" providerId="ADAL" clId="{7FCD3F9B-6142-4FBD-985D-01E9472A0F7B}" dt="2020-10-20T22:17:51.703" v="10494" actId="478"/>
          <ac:picMkLst>
            <pc:docMk/>
            <pc:sldMk cId="3110307350" sldId="364"/>
            <ac:picMk id="6" creationId="{73F7E754-D787-4336-871B-1D94A947A238}"/>
          </ac:picMkLst>
        </pc:picChg>
        <pc:picChg chg="del">
          <ac:chgData name="Hyatt, Dewayne" userId="8a2071db-2511-41a2-a842-71d9e192f529" providerId="ADAL" clId="{7FCD3F9B-6142-4FBD-985D-01E9472A0F7B}" dt="2020-10-20T22:14:36.346" v="10481" actId="478"/>
          <ac:picMkLst>
            <pc:docMk/>
            <pc:sldMk cId="3110307350" sldId="364"/>
            <ac:picMk id="10" creationId="{37B5BBED-77C1-4FF9-B0D0-46AE9E90B171}"/>
          </ac:picMkLst>
        </pc:picChg>
        <pc:picChg chg="add del mod modVis">
          <ac:chgData name="Hyatt, Dewayne" userId="8a2071db-2511-41a2-a842-71d9e192f529" providerId="ADAL" clId="{7FCD3F9B-6142-4FBD-985D-01E9472A0F7B}" dt="2020-10-20T22:17:51.142" v="10493" actId="478"/>
          <ac:picMkLst>
            <pc:docMk/>
            <pc:sldMk cId="3110307350" sldId="364"/>
            <ac:picMk id="11" creationId="{0792F9F4-B460-4D4C-BBE7-91E851F03809}"/>
          </ac:picMkLst>
        </pc:picChg>
        <pc:picChg chg="del">
          <ac:chgData name="Hyatt, Dewayne" userId="8a2071db-2511-41a2-a842-71d9e192f529" providerId="ADAL" clId="{7FCD3F9B-6142-4FBD-985D-01E9472A0F7B}" dt="2020-10-20T22:14:34.322" v="10480" actId="478"/>
          <ac:picMkLst>
            <pc:docMk/>
            <pc:sldMk cId="3110307350" sldId="364"/>
            <ac:picMk id="12" creationId="{E3E7EAD9-D64B-40F8-9FAE-39EC6AF3E952}"/>
          </ac:picMkLst>
        </pc:picChg>
        <pc:picChg chg="del mod">
          <ac:chgData name="Hyatt, Dewayne" userId="8a2071db-2511-41a2-a842-71d9e192f529" providerId="ADAL" clId="{7FCD3F9B-6142-4FBD-985D-01E9472A0F7B}" dt="2020-10-20T22:14:33.312" v="10479" actId="478"/>
          <ac:picMkLst>
            <pc:docMk/>
            <pc:sldMk cId="3110307350" sldId="364"/>
            <ac:picMk id="14" creationId="{682A92E5-5AFC-4DEF-94EC-F5E1316A52F5}"/>
          </ac:picMkLst>
        </pc:picChg>
        <pc:picChg chg="add del">
          <ac:chgData name="Hyatt, Dewayne" userId="8a2071db-2511-41a2-a842-71d9e192f529" providerId="ADAL" clId="{7FCD3F9B-6142-4FBD-985D-01E9472A0F7B}" dt="2020-10-20T22:18:57.171" v="10505" actId="478"/>
          <ac:picMkLst>
            <pc:docMk/>
            <pc:sldMk cId="3110307350" sldId="364"/>
            <ac:picMk id="16" creationId="{FD8253B9-914E-4DB7-A634-66B9398179DF}"/>
          </ac:picMkLst>
        </pc:picChg>
        <pc:picChg chg="add del mod modVis">
          <ac:chgData name="Hyatt, Dewayne" userId="8a2071db-2511-41a2-a842-71d9e192f529" providerId="ADAL" clId="{7FCD3F9B-6142-4FBD-985D-01E9472A0F7B}" dt="2020-10-20T22:20:01.599" v="10523" actId="478"/>
          <ac:picMkLst>
            <pc:docMk/>
            <pc:sldMk cId="3110307350" sldId="364"/>
            <ac:picMk id="18" creationId="{3658A7F9-3E73-403C-B5FB-515714C5A9FF}"/>
          </ac:picMkLst>
        </pc:picChg>
        <pc:picChg chg="add del mod ord modVis">
          <ac:chgData name="Hyatt, Dewayne" userId="8a2071db-2511-41a2-a842-71d9e192f529" providerId="ADAL" clId="{7FCD3F9B-6142-4FBD-985D-01E9472A0F7B}" dt="2020-10-20T22:20:02.192" v="10524" actId="478"/>
          <ac:picMkLst>
            <pc:docMk/>
            <pc:sldMk cId="3110307350" sldId="364"/>
            <ac:picMk id="20" creationId="{17AE44AB-05D8-4FCA-8082-B02720C8CAE2}"/>
          </ac:picMkLst>
        </pc:picChg>
      </pc:sldChg>
      <pc:sldChg chg="addSp delSp modSp add del mod ord modAnim modNotesTx">
        <pc:chgData name="Hyatt, Dewayne" userId="8a2071db-2511-41a2-a842-71d9e192f529" providerId="ADAL" clId="{7FCD3F9B-6142-4FBD-985D-01E9472A0F7B}" dt="2020-10-22T01:01:18.773" v="13277" actId="313"/>
        <pc:sldMkLst>
          <pc:docMk/>
          <pc:sldMk cId="3758555172" sldId="365"/>
        </pc:sldMkLst>
        <pc:spChg chg="add mod">
          <ac:chgData name="Hyatt, Dewayne" userId="8a2071db-2511-41a2-a842-71d9e192f529" providerId="ADAL" clId="{7FCD3F9B-6142-4FBD-985D-01E9472A0F7B}" dt="2020-10-21T21:37:01.888" v="12324" actId="692"/>
          <ac:spMkLst>
            <pc:docMk/>
            <pc:sldMk cId="3758555172" sldId="365"/>
            <ac:spMk id="2" creationId="{BBDBB866-6A35-4566-B90C-4BC08F3271E8}"/>
          </ac:spMkLst>
        </pc:spChg>
        <pc:picChg chg="del mod">
          <ac:chgData name="Hyatt, Dewayne" userId="8a2071db-2511-41a2-a842-71d9e192f529" providerId="ADAL" clId="{7FCD3F9B-6142-4FBD-985D-01E9472A0F7B}" dt="2020-10-21T21:38:28.136" v="12329" actId="478"/>
          <ac:picMkLst>
            <pc:docMk/>
            <pc:sldMk cId="3758555172" sldId="365"/>
            <ac:picMk id="1026" creationId="{191AB787-81FE-41B4-AE65-9C84886EC277}"/>
          </ac:picMkLst>
        </pc:picChg>
      </pc:sldChg>
      <pc:sldChg chg="addSp">
        <pc:chgData name="Hyatt, Dewayne" userId="8a2071db-2511-41a2-a842-71d9e192f529" providerId="ADAL" clId="{7FCD3F9B-6142-4FBD-985D-01E9472A0F7B}" dt="2020-10-21T21:38:00.334" v="12325"/>
        <pc:sldMkLst>
          <pc:docMk/>
          <pc:sldMk cId="3962388563" sldId="365"/>
        </pc:sldMkLst>
        <pc:picChg chg="add">
          <ac:chgData name="Hyatt, Dewayne" userId="8a2071db-2511-41a2-a842-71d9e192f529" providerId="ADAL" clId="{7FCD3F9B-6142-4FBD-985D-01E9472A0F7B}" dt="2020-10-21T21:38:00.334" v="12325"/>
          <ac:picMkLst>
            <pc:docMk/>
            <pc:sldMk cId="3962388563" sldId="365"/>
            <ac:picMk id="1026" creationId="{191AB787-81FE-41B4-AE65-9C84886EC277}"/>
          </ac:picMkLst>
        </pc:picChg>
      </pc:sldChg>
      <pc:sldChg chg="addSp modSp del mod">
        <pc:chgData name="Hyatt, Dewayne" userId="8a2071db-2511-41a2-a842-71d9e192f529" providerId="ADAL" clId="{7FCD3F9B-6142-4FBD-985D-01E9472A0F7B}" dt="2020-10-21T16:42:00.859" v="11907" actId="2696"/>
        <pc:sldMkLst>
          <pc:docMk/>
          <pc:sldMk cId="2560371179" sldId="366"/>
        </pc:sldMkLst>
        <pc:spChg chg="add mod">
          <ac:chgData name="Hyatt, Dewayne" userId="8a2071db-2511-41a2-a842-71d9e192f529" providerId="ADAL" clId="{7FCD3F9B-6142-4FBD-985D-01E9472A0F7B}" dt="2020-10-21T11:45:10.362" v="11450" actId="20577"/>
          <ac:spMkLst>
            <pc:docMk/>
            <pc:sldMk cId="2560371179" sldId="366"/>
            <ac:spMk id="6" creationId="{39EF6FDD-44B4-409B-8C0F-690532E76765}"/>
          </ac:spMkLst>
        </pc:spChg>
        <pc:grpChg chg="mod">
          <ac:chgData name="Hyatt, Dewayne" userId="8a2071db-2511-41a2-a842-71d9e192f529" providerId="ADAL" clId="{7FCD3F9B-6142-4FBD-985D-01E9472A0F7B}" dt="2020-10-21T11:45:16.855" v="11451" actId="1076"/>
          <ac:grpSpMkLst>
            <pc:docMk/>
            <pc:sldMk cId="2560371179" sldId="366"/>
            <ac:grpSpMk id="38" creationId="{02CC7E29-486E-4AEA-A4DE-6321D64FBF98}"/>
          </ac:grpSpMkLst>
        </pc:grpChg>
      </pc:sldChg>
      <pc:sldChg chg="addSp delSp modSp add mod">
        <pc:chgData name="Hyatt, Dewayne" userId="8a2071db-2511-41a2-a842-71d9e192f529" providerId="ADAL" clId="{7FCD3F9B-6142-4FBD-985D-01E9472A0F7B}" dt="2020-10-21T18:57:19.727" v="12013" actId="1076"/>
        <pc:sldMkLst>
          <pc:docMk/>
          <pc:sldMk cId="3354085745" sldId="367"/>
        </pc:sldMkLst>
        <pc:spChg chg="mod topLvl">
          <ac:chgData name="Hyatt, Dewayne" userId="8a2071db-2511-41a2-a842-71d9e192f529" providerId="ADAL" clId="{7FCD3F9B-6142-4FBD-985D-01E9472A0F7B}" dt="2020-10-21T18:57:01.391" v="12011" actId="165"/>
          <ac:spMkLst>
            <pc:docMk/>
            <pc:sldMk cId="3354085745" sldId="367"/>
            <ac:spMk id="2" creationId="{2163057D-1F82-46D9-8D50-1682999B3D08}"/>
          </ac:spMkLst>
        </pc:spChg>
        <pc:spChg chg="del mod topLvl">
          <ac:chgData name="Hyatt, Dewayne" userId="8a2071db-2511-41a2-a842-71d9e192f529" providerId="ADAL" clId="{7FCD3F9B-6142-4FBD-985D-01E9472A0F7B}" dt="2020-10-21T16:32:35.064" v="11737" actId="478"/>
          <ac:spMkLst>
            <pc:docMk/>
            <pc:sldMk cId="3354085745" sldId="367"/>
            <ac:spMk id="3" creationId="{11962BD4-AABD-49C0-93BA-03C3962A63F5}"/>
          </ac:spMkLst>
        </pc:spChg>
        <pc:spChg chg="mod topLvl">
          <ac:chgData name="Hyatt, Dewayne" userId="8a2071db-2511-41a2-a842-71d9e192f529" providerId="ADAL" clId="{7FCD3F9B-6142-4FBD-985D-01E9472A0F7B}" dt="2020-10-21T18:57:01.391" v="12011" actId="165"/>
          <ac:spMkLst>
            <pc:docMk/>
            <pc:sldMk cId="3354085745" sldId="367"/>
            <ac:spMk id="4" creationId="{3811E0BF-DFC2-4628-BC53-92DB318B02B2}"/>
          </ac:spMkLst>
        </pc:spChg>
        <pc:spChg chg="mod topLvl">
          <ac:chgData name="Hyatt, Dewayne" userId="8a2071db-2511-41a2-a842-71d9e192f529" providerId="ADAL" clId="{7FCD3F9B-6142-4FBD-985D-01E9472A0F7B}" dt="2020-10-21T18:57:01.391" v="12011" actId="165"/>
          <ac:spMkLst>
            <pc:docMk/>
            <pc:sldMk cId="3354085745" sldId="367"/>
            <ac:spMk id="5" creationId="{FE317B38-964F-4F69-A814-7E479959D2BA}"/>
          </ac:spMkLst>
        </pc:spChg>
        <pc:spChg chg="mod">
          <ac:chgData name="Hyatt, Dewayne" userId="8a2071db-2511-41a2-a842-71d9e192f529" providerId="ADAL" clId="{7FCD3F9B-6142-4FBD-985D-01E9472A0F7B}" dt="2020-10-21T16:43:27.957" v="11920" actId="692"/>
          <ac:spMkLst>
            <pc:docMk/>
            <pc:sldMk cId="3354085745" sldId="367"/>
            <ac:spMk id="6" creationId="{39EF6FDD-44B4-409B-8C0F-690532E76765}"/>
          </ac:spMkLst>
        </pc:spChg>
        <pc:spChg chg="mod topLvl">
          <ac:chgData name="Hyatt, Dewayne" userId="8a2071db-2511-41a2-a842-71d9e192f529" providerId="ADAL" clId="{7FCD3F9B-6142-4FBD-985D-01E9472A0F7B}" dt="2020-10-21T18:57:01.391" v="12011" actId="165"/>
          <ac:spMkLst>
            <pc:docMk/>
            <pc:sldMk cId="3354085745" sldId="367"/>
            <ac:spMk id="7" creationId="{5F6DFD38-43EC-4899-B130-7C93640128F7}"/>
          </ac:spMkLst>
        </pc:spChg>
        <pc:spChg chg="add mod topLvl">
          <ac:chgData name="Hyatt, Dewayne" userId="8a2071db-2511-41a2-a842-71d9e192f529" providerId="ADAL" clId="{7FCD3F9B-6142-4FBD-985D-01E9472A0F7B}" dt="2020-10-21T18:57:01.391" v="12011" actId="165"/>
          <ac:spMkLst>
            <pc:docMk/>
            <pc:sldMk cId="3354085745" sldId="367"/>
            <ac:spMk id="8" creationId="{7A423BEB-DF15-40EC-BE48-A311E7B63563}"/>
          </ac:spMkLst>
        </pc:spChg>
        <pc:spChg chg="mod topLvl">
          <ac:chgData name="Hyatt, Dewayne" userId="8a2071db-2511-41a2-a842-71d9e192f529" providerId="ADAL" clId="{7FCD3F9B-6142-4FBD-985D-01E9472A0F7B}" dt="2020-10-21T18:57:01.391" v="12011" actId="165"/>
          <ac:spMkLst>
            <pc:docMk/>
            <pc:sldMk cId="3354085745" sldId="367"/>
            <ac:spMk id="9" creationId="{8716522C-1ACA-4537-9252-434AE42F2999}"/>
          </ac:spMkLst>
        </pc:spChg>
        <pc:spChg chg="add mod topLvl">
          <ac:chgData name="Hyatt, Dewayne" userId="8a2071db-2511-41a2-a842-71d9e192f529" providerId="ADAL" clId="{7FCD3F9B-6142-4FBD-985D-01E9472A0F7B}" dt="2020-10-21T18:57:01.391" v="12011" actId="165"/>
          <ac:spMkLst>
            <pc:docMk/>
            <pc:sldMk cId="3354085745" sldId="367"/>
            <ac:spMk id="10" creationId="{1C1450EA-AE50-4EDE-BC46-AEF9D31653F0}"/>
          </ac:spMkLst>
        </pc:spChg>
        <pc:spChg chg="mod ord topLvl">
          <ac:chgData name="Hyatt, Dewayne" userId="8a2071db-2511-41a2-a842-71d9e192f529" providerId="ADAL" clId="{7FCD3F9B-6142-4FBD-985D-01E9472A0F7B}" dt="2020-10-21T18:57:01.391" v="12011" actId="165"/>
          <ac:spMkLst>
            <pc:docMk/>
            <pc:sldMk cId="3354085745" sldId="367"/>
            <ac:spMk id="11" creationId="{ABECB20A-7779-435E-ACE9-FF0B4BC0406A}"/>
          </ac:spMkLst>
        </pc:spChg>
        <pc:spChg chg="add del mod">
          <ac:chgData name="Hyatt, Dewayne" userId="8a2071db-2511-41a2-a842-71d9e192f529" providerId="ADAL" clId="{7FCD3F9B-6142-4FBD-985D-01E9472A0F7B}" dt="2020-10-21T13:20:03.930" v="11530" actId="478"/>
          <ac:spMkLst>
            <pc:docMk/>
            <pc:sldMk cId="3354085745" sldId="367"/>
            <ac:spMk id="12" creationId="{54C7C324-53C0-488C-A0DC-9AA7728AB1B6}"/>
          </ac:spMkLst>
        </pc:spChg>
        <pc:spChg chg="mod topLvl">
          <ac:chgData name="Hyatt, Dewayne" userId="8a2071db-2511-41a2-a842-71d9e192f529" providerId="ADAL" clId="{7FCD3F9B-6142-4FBD-985D-01E9472A0F7B}" dt="2020-10-21T18:57:01.391" v="12011" actId="165"/>
          <ac:spMkLst>
            <pc:docMk/>
            <pc:sldMk cId="3354085745" sldId="367"/>
            <ac:spMk id="13" creationId="{3C6F99B0-53F8-4FED-8CCD-6BB06A091D4E}"/>
          </ac:spMkLst>
        </pc:spChg>
        <pc:spChg chg="add mod ord topLvl">
          <ac:chgData name="Hyatt, Dewayne" userId="8a2071db-2511-41a2-a842-71d9e192f529" providerId="ADAL" clId="{7FCD3F9B-6142-4FBD-985D-01E9472A0F7B}" dt="2020-10-21T18:57:01.391" v="12011" actId="165"/>
          <ac:spMkLst>
            <pc:docMk/>
            <pc:sldMk cId="3354085745" sldId="367"/>
            <ac:spMk id="14" creationId="{BE65459F-27C1-4BD3-AEEB-BEB56E07B663}"/>
          </ac:spMkLst>
        </pc:spChg>
        <pc:spChg chg="mod topLvl">
          <ac:chgData name="Hyatt, Dewayne" userId="8a2071db-2511-41a2-a842-71d9e192f529" providerId="ADAL" clId="{7FCD3F9B-6142-4FBD-985D-01E9472A0F7B}" dt="2020-10-21T18:57:01.391" v="12011" actId="165"/>
          <ac:spMkLst>
            <pc:docMk/>
            <pc:sldMk cId="3354085745" sldId="367"/>
            <ac:spMk id="15" creationId="{0DAED5E2-CE4E-48C6-9D24-42828307353A}"/>
          </ac:spMkLst>
        </pc:spChg>
        <pc:spChg chg="mod topLvl">
          <ac:chgData name="Hyatt, Dewayne" userId="8a2071db-2511-41a2-a842-71d9e192f529" providerId="ADAL" clId="{7FCD3F9B-6142-4FBD-985D-01E9472A0F7B}" dt="2020-10-21T18:57:01.391" v="12011" actId="165"/>
          <ac:spMkLst>
            <pc:docMk/>
            <pc:sldMk cId="3354085745" sldId="367"/>
            <ac:spMk id="17" creationId="{837223FD-0FC0-408D-BC11-264588A08306}"/>
          </ac:spMkLst>
        </pc:spChg>
        <pc:spChg chg="mod topLvl">
          <ac:chgData name="Hyatt, Dewayne" userId="8a2071db-2511-41a2-a842-71d9e192f529" providerId="ADAL" clId="{7FCD3F9B-6142-4FBD-985D-01E9472A0F7B}" dt="2020-10-21T18:57:01.391" v="12011" actId="165"/>
          <ac:spMkLst>
            <pc:docMk/>
            <pc:sldMk cId="3354085745" sldId="367"/>
            <ac:spMk id="31" creationId="{B6D6CFE9-6C29-4D8D-9A14-3F1B017AF766}"/>
          </ac:spMkLst>
        </pc:spChg>
        <pc:spChg chg="mod topLvl">
          <ac:chgData name="Hyatt, Dewayne" userId="8a2071db-2511-41a2-a842-71d9e192f529" providerId="ADAL" clId="{7FCD3F9B-6142-4FBD-985D-01E9472A0F7B}" dt="2020-10-21T18:57:01.391" v="12011" actId="165"/>
          <ac:spMkLst>
            <pc:docMk/>
            <pc:sldMk cId="3354085745" sldId="367"/>
            <ac:spMk id="33" creationId="{E21B7786-7C0A-45D9-80B2-2253218EF09E}"/>
          </ac:spMkLst>
        </pc:spChg>
        <pc:spChg chg="mod topLvl">
          <ac:chgData name="Hyatt, Dewayne" userId="8a2071db-2511-41a2-a842-71d9e192f529" providerId="ADAL" clId="{7FCD3F9B-6142-4FBD-985D-01E9472A0F7B}" dt="2020-10-21T18:57:01.391" v="12011" actId="165"/>
          <ac:spMkLst>
            <pc:docMk/>
            <pc:sldMk cId="3354085745" sldId="367"/>
            <ac:spMk id="35" creationId="{957FC779-92E7-40A8-98E2-50B09192B4B9}"/>
          </ac:spMkLst>
        </pc:spChg>
        <pc:spChg chg="add mod topLvl">
          <ac:chgData name="Hyatt, Dewayne" userId="8a2071db-2511-41a2-a842-71d9e192f529" providerId="ADAL" clId="{7FCD3F9B-6142-4FBD-985D-01E9472A0F7B}" dt="2020-10-21T18:57:01.391" v="12011" actId="165"/>
          <ac:spMkLst>
            <pc:docMk/>
            <pc:sldMk cId="3354085745" sldId="367"/>
            <ac:spMk id="36" creationId="{A2E1AF9B-0B8C-4863-A7B9-B5E8E149765D}"/>
          </ac:spMkLst>
        </pc:spChg>
        <pc:spChg chg="mod topLvl">
          <ac:chgData name="Hyatt, Dewayne" userId="8a2071db-2511-41a2-a842-71d9e192f529" providerId="ADAL" clId="{7FCD3F9B-6142-4FBD-985D-01E9472A0F7B}" dt="2020-10-21T18:57:01.391" v="12011" actId="165"/>
          <ac:spMkLst>
            <pc:docMk/>
            <pc:sldMk cId="3354085745" sldId="367"/>
            <ac:spMk id="37" creationId="{16CF6C79-6889-4875-8297-D60F96D797BF}"/>
          </ac:spMkLst>
        </pc:spChg>
        <pc:spChg chg="add mod topLvl">
          <ac:chgData name="Hyatt, Dewayne" userId="8a2071db-2511-41a2-a842-71d9e192f529" providerId="ADAL" clId="{7FCD3F9B-6142-4FBD-985D-01E9472A0F7B}" dt="2020-10-21T18:57:01.391" v="12011" actId="165"/>
          <ac:spMkLst>
            <pc:docMk/>
            <pc:sldMk cId="3354085745" sldId="367"/>
            <ac:spMk id="41" creationId="{51EDF387-6DA1-41CB-95E0-1205C5F72B71}"/>
          </ac:spMkLst>
        </pc:spChg>
        <pc:spChg chg="add mod topLvl">
          <ac:chgData name="Hyatt, Dewayne" userId="8a2071db-2511-41a2-a842-71d9e192f529" providerId="ADAL" clId="{7FCD3F9B-6142-4FBD-985D-01E9472A0F7B}" dt="2020-10-21T18:57:01.391" v="12011" actId="165"/>
          <ac:spMkLst>
            <pc:docMk/>
            <pc:sldMk cId="3354085745" sldId="367"/>
            <ac:spMk id="43" creationId="{C5C62B0E-9E33-4E9C-8A00-EF5A4015EAAC}"/>
          </ac:spMkLst>
        </pc:spChg>
        <pc:spChg chg="add mod topLvl">
          <ac:chgData name="Hyatt, Dewayne" userId="8a2071db-2511-41a2-a842-71d9e192f529" providerId="ADAL" clId="{7FCD3F9B-6142-4FBD-985D-01E9472A0F7B}" dt="2020-10-21T18:57:01.391" v="12011" actId="165"/>
          <ac:spMkLst>
            <pc:docMk/>
            <pc:sldMk cId="3354085745" sldId="367"/>
            <ac:spMk id="45" creationId="{8C75F9C1-7D4C-499B-8DF6-62325899258C}"/>
          </ac:spMkLst>
        </pc:spChg>
        <pc:spChg chg="add del mod ord modVis">
          <ac:chgData name="Hyatt, Dewayne" userId="8a2071db-2511-41a2-a842-71d9e192f529" providerId="ADAL" clId="{7FCD3F9B-6142-4FBD-985D-01E9472A0F7B}" dt="2020-10-21T16:44:41.422" v="11933" actId="478"/>
          <ac:spMkLst>
            <pc:docMk/>
            <pc:sldMk cId="3354085745" sldId="367"/>
            <ac:spMk id="50" creationId="{42770064-11A1-4F2C-8BD7-6F9AAD55E511}"/>
          </ac:spMkLst>
        </pc:spChg>
        <pc:grpChg chg="del mod topLvl">
          <ac:chgData name="Hyatt, Dewayne" userId="8a2071db-2511-41a2-a842-71d9e192f529" providerId="ADAL" clId="{7FCD3F9B-6142-4FBD-985D-01E9472A0F7B}" dt="2020-10-21T16:32:35.064" v="11737" actId="478"/>
          <ac:grpSpMkLst>
            <pc:docMk/>
            <pc:sldMk cId="3354085745" sldId="367"/>
            <ac:grpSpMk id="18" creationId="{AE975967-EA9B-4487-9CA0-E80769E7898A}"/>
          </ac:grpSpMkLst>
        </pc:grpChg>
        <pc:grpChg chg="del">
          <ac:chgData name="Hyatt, Dewayne" userId="8a2071db-2511-41a2-a842-71d9e192f529" providerId="ADAL" clId="{7FCD3F9B-6142-4FBD-985D-01E9472A0F7B}" dt="2020-10-21T13:15:10.653" v="11471" actId="165"/>
          <ac:grpSpMkLst>
            <pc:docMk/>
            <pc:sldMk cId="3354085745" sldId="367"/>
            <ac:grpSpMk id="38" creationId="{02CC7E29-486E-4AEA-A4DE-6321D64FBF98}"/>
          </ac:grpSpMkLst>
        </pc:grpChg>
        <pc:grpChg chg="add del mod">
          <ac:chgData name="Hyatt, Dewayne" userId="8a2071db-2511-41a2-a842-71d9e192f529" providerId="ADAL" clId="{7FCD3F9B-6142-4FBD-985D-01E9472A0F7B}" dt="2020-10-21T16:40:28.508" v="11905" actId="165"/>
          <ac:grpSpMkLst>
            <pc:docMk/>
            <pc:sldMk cId="3354085745" sldId="367"/>
            <ac:grpSpMk id="48" creationId="{51A0278C-7BB2-43E0-851C-3B1A5E159DC8}"/>
          </ac:grpSpMkLst>
        </pc:grpChg>
        <pc:grpChg chg="add del">
          <ac:chgData name="Hyatt, Dewayne" userId="8a2071db-2511-41a2-a842-71d9e192f529" providerId="ADAL" clId="{7FCD3F9B-6142-4FBD-985D-01E9472A0F7B}" dt="2020-10-21T17:02:59.305" v="11935" actId="165"/>
          <ac:grpSpMkLst>
            <pc:docMk/>
            <pc:sldMk cId="3354085745" sldId="367"/>
            <ac:grpSpMk id="49" creationId="{E610587F-1371-4516-B295-6D52764DEA07}"/>
          </ac:grpSpMkLst>
        </pc:grpChg>
        <pc:grpChg chg="add del">
          <ac:chgData name="Hyatt, Dewayne" userId="8a2071db-2511-41a2-a842-71d9e192f529" providerId="ADAL" clId="{7FCD3F9B-6142-4FBD-985D-01E9472A0F7B}" dt="2020-10-21T18:57:01.391" v="12011" actId="165"/>
          <ac:grpSpMkLst>
            <pc:docMk/>
            <pc:sldMk cId="3354085745" sldId="367"/>
            <ac:grpSpMk id="51" creationId="{03BE4705-9EE1-435B-8F9D-276DEDF9137F}"/>
          </ac:grpSpMkLst>
        </pc:grpChg>
        <pc:grpChg chg="add mod">
          <ac:chgData name="Hyatt, Dewayne" userId="8a2071db-2511-41a2-a842-71d9e192f529" providerId="ADAL" clId="{7FCD3F9B-6142-4FBD-985D-01E9472A0F7B}" dt="2020-10-21T18:57:19.727" v="12013" actId="1076"/>
          <ac:grpSpMkLst>
            <pc:docMk/>
            <pc:sldMk cId="3354085745" sldId="367"/>
            <ac:grpSpMk id="58" creationId="{0F3C898A-6233-4F0E-8736-90BE56D2F66D}"/>
          </ac:grpSpMkLst>
        </pc:grpChg>
        <pc:picChg chg="add mod topLvl">
          <ac:chgData name="Hyatt, Dewayne" userId="8a2071db-2511-41a2-a842-71d9e192f529" providerId="ADAL" clId="{7FCD3F9B-6142-4FBD-985D-01E9472A0F7B}" dt="2020-10-21T18:57:01.391" v="12011" actId="165"/>
          <ac:picMkLst>
            <pc:docMk/>
            <pc:sldMk cId="3354085745" sldId="367"/>
            <ac:picMk id="19" creationId="{BF04DF16-899D-465B-8C90-455BE56E3F1B}"/>
          </ac:picMkLst>
        </pc:picChg>
        <pc:picChg chg="mod topLvl">
          <ac:chgData name="Hyatt, Dewayne" userId="8a2071db-2511-41a2-a842-71d9e192f529" providerId="ADAL" clId="{7FCD3F9B-6142-4FBD-985D-01E9472A0F7B}" dt="2020-10-21T18:57:01.391" v="12011" actId="165"/>
          <ac:picMkLst>
            <pc:docMk/>
            <pc:sldMk cId="3354085745" sldId="367"/>
            <ac:picMk id="20" creationId="{99C71E8F-EABE-4A05-99B5-E5ADC47BBED8}"/>
          </ac:picMkLst>
        </pc:picChg>
        <pc:picChg chg="mod topLvl">
          <ac:chgData name="Hyatt, Dewayne" userId="8a2071db-2511-41a2-a842-71d9e192f529" providerId="ADAL" clId="{7FCD3F9B-6142-4FBD-985D-01E9472A0F7B}" dt="2020-10-21T18:57:01.391" v="12011" actId="165"/>
          <ac:picMkLst>
            <pc:docMk/>
            <pc:sldMk cId="3354085745" sldId="367"/>
            <ac:picMk id="22" creationId="{45300E28-EA4D-4EAF-826C-FB1B8638D72A}"/>
          </ac:picMkLst>
        </pc:picChg>
        <pc:picChg chg="mod topLvl">
          <ac:chgData name="Hyatt, Dewayne" userId="8a2071db-2511-41a2-a842-71d9e192f529" providerId="ADAL" clId="{7FCD3F9B-6142-4FBD-985D-01E9472A0F7B}" dt="2020-10-21T18:57:01.391" v="12011" actId="165"/>
          <ac:picMkLst>
            <pc:docMk/>
            <pc:sldMk cId="3354085745" sldId="367"/>
            <ac:picMk id="24" creationId="{3952A59A-C1D9-4F83-AAE5-1C2897B7F16E}"/>
          </ac:picMkLst>
        </pc:picChg>
        <pc:picChg chg="add mod topLvl">
          <ac:chgData name="Hyatt, Dewayne" userId="8a2071db-2511-41a2-a842-71d9e192f529" providerId="ADAL" clId="{7FCD3F9B-6142-4FBD-985D-01E9472A0F7B}" dt="2020-10-21T18:57:01.391" v="12011" actId="165"/>
          <ac:picMkLst>
            <pc:docMk/>
            <pc:sldMk cId="3354085745" sldId="367"/>
            <ac:picMk id="26" creationId="{631949D6-18E2-4220-8A3F-DFEBCACCE4AC}"/>
          </ac:picMkLst>
        </pc:picChg>
        <pc:picChg chg="add mod topLvl">
          <ac:chgData name="Hyatt, Dewayne" userId="8a2071db-2511-41a2-a842-71d9e192f529" providerId="ADAL" clId="{7FCD3F9B-6142-4FBD-985D-01E9472A0F7B}" dt="2020-10-21T18:57:01.391" v="12011" actId="165"/>
          <ac:picMkLst>
            <pc:docMk/>
            <pc:sldMk cId="3354085745" sldId="367"/>
            <ac:picMk id="29" creationId="{02DBDDC8-8836-4D33-9D17-70905B0A7670}"/>
          </ac:picMkLst>
        </pc:picChg>
        <pc:picChg chg="mod topLvl">
          <ac:chgData name="Hyatt, Dewayne" userId="8a2071db-2511-41a2-a842-71d9e192f529" providerId="ADAL" clId="{7FCD3F9B-6142-4FBD-985D-01E9472A0F7B}" dt="2020-10-21T18:57:01.391" v="12011" actId="165"/>
          <ac:picMkLst>
            <pc:docMk/>
            <pc:sldMk cId="3354085745" sldId="367"/>
            <ac:picMk id="30" creationId="{345D9E83-8413-43A2-AF39-29F6AF34D7F5}"/>
          </ac:picMkLst>
        </pc:picChg>
        <pc:picChg chg="add mod topLvl">
          <ac:chgData name="Hyatt, Dewayne" userId="8a2071db-2511-41a2-a842-71d9e192f529" providerId="ADAL" clId="{7FCD3F9B-6142-4FBD-985D-01E9472A0F7B}" dt="2020-10-21T18:57:01.391" v="12011" actId="165"/>
          <ac:picMkLst>
            <pc:docMk/>
            <pc:sldMk cId="3354085745" sldId="367"/>
            <ac:picMk id="34" creationId="{58E1D870-DE09-4F8E-9C6D-15615923A4AA}"/>
          </ac:picMkLst>
        </pc:picChg>
        <pc:picChg chg="add del mod topLvl">
          <ac:chgData name="Hyatt, Dewayne" userId="8a2071db-2511-41a2-a842-71d9e192f529" providerId="ADAL" clId="{7FCD3F9B-6142-4FBD-985D-01E9472A0F7B}" dt="2020-10-21T18:56:17.394" v="11993" actId="478"/>
          <ac:picMkLst>
            <pc:docMk/>
            <pc:sldMk cId="3354085745" sldId="367"/>
            <ac:picMk id="47" creationId="{26AA47B1-A788-49D6-8692-7452ABA018F4}"/>
          </ac:picMkLst>
        </pc:picChg>
        <pc:picChg chg="add del mod">
          <ac:chgData name="Hyatt, Dewayne" userId="8a2071db-2511-41a2-a842-71d9e192f529" providerId="ADAL" clId="{7FCD3F9B-6142-4FBD-985D-01E9472A0F7B}" dt="2020-10-21T18:13:53.120" v="11973" actId="478"/>
          <ac:picMkLst>
            <pc:docMk/>
            <pc:sldMk cId="3354085745" sldId="367"/>
            <ac:picMk id="53" creationId="{5982BA9C-9C63-4774-8266-1D923A31F1D2}"/>
          </ac:picMkLst>
        </pc:picChg>
        <pc:picChg chg="add del mod">
          <ac:chgData name="Hyatt, Dewayne" userId="8a2071db-2511-41a2-a842-71d9e192f529" providerId="ADAL" clId="{7FCD3F9B-6142-4FBD-985D-01E9472A0F7B}" dt="2020-10-21T18:56:12.954" v="11992" actId="478"/>
          <ac:picMkLst>
            <pc:docMk/>
            <pc:sldMk cId="3354085745" sldId="367"/>
            <ac:picMk id="55" creationId="{7BCC099C-5688-4B84-8C49-3C40368AFA1C}"/>
          </ac:picMkLst>
        </pc:picChg>
        <pc:picChg chg="add mod">
          <ac:chgData name="Hyatt, Dewayne" userId="8a2071db-2511-41a2-a842-71d9e192f529" providerId="ADAL" clId="{7FCD3F9B-6142-4FBD-985D-01E9472A0F7B}" dt="2020-10-21T18:56:27.741" v="12000" actId="1035"/>
          <ac:picMkLst>
            <pc:docMk/>
            <pc:sldMk cId="3354085745" sldId="367"/>
            <ac:picMk id="57" creationId="{24517F2C-693D-4A2A-9E06-32F4F1FAD488}"/>
          </ac:picMkLst>
        </pc:picChg>
      </pc:sldChg>
      <pc:sldChg chg="addSp delSp modSp add mod">
        <pc:chgData name="Hyatt, Dewayne" userId="8a2071db-2511-41a2-a842-71d9e192f529" providerId="ADAL" clId="{7FCD3F9B-6142-4FBD-985D-01E9472A0F7B}" dt="2020-10-22T00:21:32.532" v="13091" actId="962"/>
        <pc:sldMkLst>
          <pc:docMk/>
          <pc:sldMk cId="3098862464" sldId="368"/>
        </pc:sldMkLst>
        <pc:picChg chg="add del mod">
          <ac:chgData name="Hyatt, Dewayne" userId="8a2071db-2511-41a2-a842-71d9e192f529" providerId="ADAL" clId="{7FCD3F9B-6142-4FBD-985D-01E9472A0F7B}" dt="2020-10-22T00:21:25.352" v="13089" actId="478"/>
          <ac:picMkLst>
            <pc:docMk/>
            <pc:sldMk cId="3098862464" sldId="368"/>
            <ac:picMk id="3" creationId="{2D68FC90-65DC-41EA-A500-4DD5922496F2}"/>
          </ac:picMkLst>
        </pc:picChg>
        <pc:picChg chg="add del mod ord">
          <ac:chgData name="Hyatt, Dewayne" userId="8a2071db-2511-41a2-a842-71d9e192f529" providerId="ADAL" clId="{7FCD3F9B-6142-4FBD-985D-01E9472A0F7B}" dt="2020-10-21T19:38:26.724" v="12046" actId="478"/>
          <ac:picMkLst>
            <pc:docMk/>
            <pc:sldMk cId="3098862464" sldId="368"/>
            <ac:picMk id="4" creationId="{68CBD861-5006-4C59-B50F-3F8081496DA8}"/>
          </ac:picMkLst>
        </pc:picChg>
        <pc:picChg chg="add del mod ord">
          <ac:chgData name="Hyatt, Dewayne" userId="8a2071db-2511-41a2-a842-71d9e192f529" providerId="ADAL" clId="{7FCD3F9B-6142-4FBD-985D-01E9472A0F7B}" dt="2020-10-22T00:20:19.945" v="13081" actId="478"/>
          <ac:picMkLst>
            <pc:docMk/>
            <pc:sldMk cId="3098862464" sldId="368"/>
            <ac:picMk id="7" creationId="{346A6BB4-612E-49B0-87A0-01FD30F9285B}"/>
          </ac:picMkLst>
        </pc:picChg>
        <pc:picChg chg="del">
          <ac:chgData name="Hyatt, Dewayne" userId="8a2071db-2511-41a2-a842-71d9e192f529" providerId="ADAL" clId="{7FCD3F9B-6142-4FBD-985D-01E9472A0F7B}" dt="2020-10-21T19:33:03.450" v="12038" actId="478"/>
          <ac:picMkLst>
            <pc:docMk/>
            <pc:sldMk cId="3098862464" sldId="368"/>
            <ac:picMk id="8" creationId="{586C5667-C37A-4B69-849F-F618D042B0CA}"/>
          </ac:picMkLst>
        </pc:picChg>
        <pc:picChg chg="add mod modVis">
          <ac:chgData name="Hyatt, Dewayne" userId="8a2071db-2511-41a2-a842-71d9e192f529" providerId="ADAL" clId="{7FCD3F9B-6142-4FBD-985D-01E9472A0F7B}" dt="2020-10-22T00:21:32.532" v="13091" actId="962"/>
          <ac:picMkLst>
            <pc:docMk/>
            <pc:sldMk cId="3098862464" sldId="368"/>
            <ac:picMk id="8" creationId="{E954FC49-3AFC-4DE7-8B97-9B7A4A5938F0}"/>
          </ac:picMkLst>
        </pc:picChg>
      </pc:sldChg>
      <pc:sldChg chg="addSp delSp modSp add mod">
        <pc:chgData name="Hyatt, Dewayne" userId="8a2071db-2511-41a2-a842-71d9e192f529" providerId="ADAL" clId="{7FCD3F9B-6142-4FBD-985D-01E9472A0F7B}" dt="2020-10-22T00:25:11.345" v="13153" actId="478"/>
        <pc:sldMkLst>
          <pc:docMk/>
          <pc:sldMk cId="3291150553" sldId="369"/>
        </pc:sldMkLst>
        <pc:spChg chg="add del">
          <ac:chgData name="Hyatt, Dewayne" userId="8a2071db-2511-41a2-a842-71d9e192f529" providerId="ADAL" clId="{7FCD3F9B-6142-4FBD-985D-01E9472A0F7B}" dt="2020-10-22T00:16:43.815" v="13019" actId="22"/>
          <ac:spMkLst>
            <pc:docMk/>
            <pc:sldMk cId="3291150553" sldId="369"/>
            <ac:spMk id="13" creationId="{CD0F8976-4169-4AEB-BD1A-F0D144824D94}"/>
          </ac:spMkLst>
        </pc:spChg>
        <pc:spChg chg="mod">
          <ac:chgData name="Hyatt, Dewayne" userId="8a2071db-2511-41a2-a842-71d9e192f529" providerId="ADAL" clId="{7FCD3F9B-6142-4FBD-985D-01E9472A0F7B}" dt="2020-10-21T20:48:27.115" v="12247" actId="20577"/>
          <ac:spMkLst>
            <pc:docMk/>
            <pc:sldMk cId="3291150553" sldId="369"/>
            <ac:spMk id="16" creationId="{4F16C75B-56BB-4EB2-9CB2-576D73EC3237}"/>
          </ac:spMkLst>
        </pc:spChg>
        <pc:grpChg chg="mod">
          <ac:chgData name="Hyatt, Dewayne" userId="8a2071db-2511-41a2-a842-71d9e192f529" providerId="ADAL" clId="{7FCD3F9B-6142-4FBD-985D-01E9472A0F7B}" dt="2020-10-22T00:18:07.337" v="13060" actId="1035"/>
          <ac:grpSpMkLst>
            <pc:docMk/>
            <pc:sldMk cId="3291150553" sldId="369"/>
            <ac:grpSpMk id="20" creationId="{10D02E52-9A21-45DC-90CC-B066142B3360}"/>
          </ac:grpSpMkLst>
        </pc:grpChg>
        <pc:picChg chg="add del mod ord">
          <ac:chgData name="Hyatt, Dewayne" userId="8a2071db-2511-41a2-a842-71d9e192f529" providerId="ADAL" clId="{7FCD3F9B-6142-4FBD-985D-01E9472A0F7B}" dt="2020-10-22T00:18:28.809" v="13070" actId="22"/>
          <ac:picMkLst>
            <pc:docMk/>
            <pc:sldMk cId="3291150553" sldId="369"/>
            <ac:picMk id="6" creationId="{6AD01968-8FFA-44B8-813B-352D31ABD3A3}"/>
          </ac:picMkLst>
        </pc:picChg>
        <pc:picChg chg="add del mod">
          <ac:chgData name="Hyatt, Dewayne" userId="8a2071db-2511-41a2-a842-71d9e192f529" providerId="ADAL" clId="{7FCD3F9B-6142-4FBD-985D-01E9472A0F7B}" dt="2020-10-22T00:19:13.992" v="13078" actId="478"/>
          <ac:picMkLst>
            <pc:docMk/>
            <pc:sldMk cId="3291150553" sldId="369"/>
            <ac:picMk id="7" creationId="{FB7E2599-1425-4938-AA5A-1D0C9A7E49CB}"/>
          </ac:picMkLst>
        </pc:picChg>
        <pc:picChg chg="add del mod ord">
          <ac:chgData name="Hyatt, Dewayne" userId="8a2071db-2511-41a2-a842-71d9e192f529" providerId="ADAL" clId="{7FCD3F9B-6142-4FBD-985D-01E9472A0F7B}" dt="2020-10-22T00:25:11.345" v="13153" actId="478"/>
          <ac:picMkLst>
            <pc:docMk/>
            <pc:sldMk cId="3291150553" sldId="369"/>
            <ac:picMk id="8" creationId="{586C5667-C37A-4B69-849F-F618D042B0CA}"/>
          </ac:picMkLst>
        </pc:picChg>
        <pc:picChg chg="add mod ord modVis modCrop">
          <ac:chgData name="Hyatt, Dewayne" userId="8a2071db-2511-41a2-a842-71d9e192f529" providerId="ADAL" clId="{7FCD3F9B-6142-4FBD-985D-01E9472A0F7B}" dt="2020-10-22T00:25:08.420" v="13152" actId="962"/>
          <ac:picMkLst>
            <pc:docMk/>
            <pc:sldMk cId="3291150553" sldId="369"/>
            <ac:picMk id="10" creationId="{1C6DD95E-5C94-4C8B-A477-D8F84363CEFD}"/>
          </ac:picMkLst>
        </pc:picChg>
      </pc:sldChg>
      <pc:sldChg chg="addSp delSp modSp add mod">
        <pc:chgData name="Hyatt, Dewayne" userId="8a2071db-2511-41a2-a842-71d9e192f529" providerId="ADAL" clId="{7FCD3F9B-6142-4FBD-985D-01E9472A0F7B}" dt="2020-10-22T00:26:49.091" v="13169" actId="14100"/>
        <pc:sldMkLst>
          <pc:docMk/>
          <pc:sldMk cId="1961103617" sldId="370"/>
        </pc:sldMkLst>
        <pc:spChg chg="mod">
          <ac:chgData name="Hyatt, Dewayne" userId="8a2071db-2511-41a2-a842-71d9e192f529" providerId="ADAL" clId="{7FCD3F9B-6142-4FBD-985D-01E9472A0F7B}" dt="2020-10-22T00:26:49.091" v="13169" actId="14100"/>
          <ac:spMkLst>
            <pc:docMk/>
            <pc:sldMk cId="1961103617" sldId="370"/>
            <ac:spMk id="3" creationId="{0BA11777-FBC7-4AA2-91D3-4EEAA0C37E81}"/>
          </ac:spMkLst>
        </pc:spChg>
        <pc:picChg chg="add mod ord modVis modCrop">
          <ac:chgData name="Hyatt, Dewayne" userId="8a2071db-2511-41a2-a842-71d9e192f529" providerId="ADAL" clId="{7FCD3F9B-6142-4FBD-985D-01E9472A0F7B}" dt="2020-10-22T00:26:35.697" v="13167" actId="13244"/>
          <ac:picMkLst>
            <pc:docMk/>
            <pc:sldMk cId="1961103617" sldId="370"/>
            <ac:picMk id="4" creationId="{6BA03B2B-DE84-4BDF-B468-DE5AF142BBC6}"/>
          </ac:picMkLst>
        </pc:picChg>
        <pc:picChg chg="del">
          <ac:chgData name="Hyatt, Dewayne" userId="8a2071db-2511-41a2-a842-71d9e192f529" providerId="ADAL" clId="{7FCD3F9B-6142-4FBD-985D-01E9472A0F7B}" dt="2020-10-22T00:26:38.469" v="13168" actId="478"/>
          <ac:picMkLst>
            <pc:docMk/>
            <pc:sldMk cId="1961103617" sldId="370"/>
            <ac:picMk id="8" creationId="{586C5667-C37A-4B69-849F-F618D042B0CA}"/>
          </ac:picMkLst>
        </pc:picChg>
      </pc:sldChg>
      <pc:sldChg chg="addSp delSp modSp add mod">
        <pc:chgData name="Hyatt, Dewayne" userId="8a2071db-2511-41a2-a842-71d9e192f529" providerId="ADAL" clId="{7FCD3F9B-6142-4FBD-985D-01E9472A0F7B}" dt="2020-10-22T00:27:48.018" v="13197" actId="1035"/>
        <pc:sldMkLst>
          <pc:docMk/>
          <pc:sldMk cId="3897903880" sldId="371"/>
        </pc:sldMkLst>
        <pc:spChg chg="mod">
          <ac:chgData name="Hyatt, Dewayne" userId="8a2071db-2511-41a2-a842-71d9e192f529" providerId="ADAL" clId="{7FCD3F9B-6142-4FBD-985D-01E9472A0F7B}" dt="2020-10-22T00:27:42.548" v="13191" actId="1035"/>
          <ac:spMkLst>
            <pc:docMk/>
            <pc:sldMk cId="3897903880" sldId="371"/>
            <ac:spMk id="7" creationId="{7619A288-3952-4B13-B04C-FA3F8B319902}"/>
          </ac:spMkLst>
        </pc:spChg>
        <pc:grpChg chg="mod">
          <ac:chgData name="Hyatt, Dewayne" userId="8a2071db-2511-41a2-a842-71d9e192f529" providerId="ADAL" clId="{7FCD3F9B-6142-4FBD-985D-01E9472A0F7B}" dt="2020-10-22T00:27:48.018" v="13197" actId="1035"/>
          <ac:grpSpMkLst>
            <pc:docMk/>
            <pc:sldMk cId="3897903880" sldId="371"/>
            <ac:grpSpMk id="17" creationId="{F6201624-933D-4287-821B-9715755805EB}"/>
          </ac:grpSpMkLst>
        </pc:grpChg>
        <pc:grpChg chg="mod">
          <ac:chgData name="Hyatt, Dewayne" userId="8a2071db-2511-41a2-a842-71d9e192f529" providerId="ADAL" clId="{7FCD3F9B-6142-4FBD-985D-01E9472A0F7B}" dt="2020-10-22T00:27:36.063" v="13184" actId="1035"/>
          <ac:grpSpMkLst>
            <pc:docMk/>
            <pc:sldMk cId="3897903880" sldId="371"/>
            <ac:grpSpMk id="28" creationId="{8B25F54A-6329-4821-AF32-DB83BD6E1A8A}"/>
          </ac:grpSpMkLst>
        </pc:grpChg>
        <pc:picChg chg="add del">
          <ac:chgData name="Hyatt, Dewayne" userId="8a2071db-2511-41a2-a842-71d9e192f529" providerId="ADAL" clId="{7FCD3F9B-6142-4FBD-985D-01E9472A0F7B}" dt="2020-10-21T19:34:04.168" v="12041" actId="22"/>
          <ac:picMkLst>
            <pc:docMk/>
            <pc:sldMk cId="3897903880" sldId="371"/>
            <ac:picMk id="3" creationId="{0BF8F616-40DB-49D2-955D-FA328E4BEFD8}"/>
          </ac:picMkLst>
        </pc:picChg>
        <pc:picChg chg="add mod ord modVis modCrop">
          <ac:chgData name="Hyatt, Dewayne" userId="8a2071db-2511-41a2-a842-71d9e192f529" providerId="ADAL" clId="{7FCD3F9B-6142-4FBD-985D-01E9472A0F7B}" dt="2020-10-22T00:27:28.520" v="13176" actId="13244"/>
          <ac:picMkLst>
            <pc:docMk/>
            <pc:sldMk cId="3897903880" sldId="371"/>
            <ac:picMk id="3" creationId="{4A034BDD-1B04-4564-9666-47A8E192A7B7}"/>
          </ac:picMkLst>
        </pc:picChg>
        <pc:picChg chg="del">
          <ac:chgData name="Hyatt, Dewayne" userId="8a2071db-2511-41a2-a842-71d9e192f529" providerId="ADAL" clId="{7FCD3F9B-6142-4FBD-985D-01E9472A0F7B}" dt="2020-10-22T00:27:30.873" v="13177" actId="478"/>
          <ac:picMkLst>
            <pc:docMk/>
            <pc:sldMk cId="3897903880" sldId="371"/>
            <ac:picMk id="8" creationId="{586C5667-C37A-4B69-849F-F618D042B0CA}"/>
          </ac:picMkLst>
        </pc:picChg>
      </pc:sldChg>
      <pc:sldChg chg="addSp delSp modSp mod">
        <pc:chgData name="Hyatt, Dewayne" userId="8a2071db-2511-41a2-a842-71d9e192f529" providerId="ADAL" clId="{7FCD3F9B-6142-4FBD-985D-01E9472A0F7B}" dt="2020-10-22T18:51:47.927" v="13408" actId="14430"/>
        <pc:sldMkLst>
          <pc:docMk/>
          <pc:sldMk cId="117893549" sldId="372"/>
        </pc:sldMkLst>
        <pc:picChg chg="add del">
          <ac:chgData name="Hyatt, Dewayne" userId="8a2071db-2511-41a2-a842-71d9e192f529" providerId="ADAL" clId="{7FCD3F9B-6142-4FBD-985D-01E9472A0F7B}" dt="2020-10-22T18:40:35.037" v="13388" actId="22"/>
          <ac:picMkLst>
            <pc:docMk/>
            <pc:sldMk cId="117893549" sldId="372"/>
            <ac:picMk id="3" creationId="{35761E17-21FC-406B-ABDD-5B4D1509BCDA}"/>
          </ac:picMkLst>
        </pc:picChg>
        <pc:picChg chg="mod modVis">
          <ac:chgData name="Hyatt, Dewayne" userId="8a2071db-2511-41a2-a842-71d9e192f529" providerId="ADAL" clId="{7FCD3F9B-6142-4FBD-985D-01E9472A0F7B}" dt="2020-10-22T18:51:47.927" v="13408" actId="14430"/>
          <ac:picMkLst>
            <pc:docMk/>
            <pc:sldMk cId="117893549" sldId="372"/>
            <ac:picMk id="13" creationId="{8B194BF0-31B2-4659-82A1-1067197B8255}"/>
          </ac:picMkLst>
        </pc:picChg>
      </pc:sldChg>
      <pc:sldChg chg="del">
        <pc:chgData name="Hyatt, Dewayne" userId="8a2071db-2511-41a2-a842-71d9e192f529" providerId="ADAL" clId="{7FCD3F9B-6142-4FBD-985D-01E9472A0F7B}" dt="2020-10-21T20:13:44.249" v="12191" actId="2696"/>
        <pc:sldMkLst>
          <pc:docMk/>
          <pc:sldMk cId="3711895646" sldId="372"/>
        </pc:sldMkLst>
      </pc:sldChg>
      <pc:sldChg chg="addSp delSp modSp add del mod modAnim">
        <pc:chgData name="Hyatt, Dewayne" userId="8a2071db-2511-41a2-a842-71d9e192f529" providerId="ADAL" clId="{7FCD3F9B-6142-4FBD-985D-01E9472A0F7B}" dt="2020-10-22T19:11:44.101" v="13424"/>
        <pc:sldMkLst>
          <pc:docMk/>
          <pc:sldMk cId="4141928368" sldId="373"/>
        </pc:sldMkLst>
        <pc:spChg chg="mod modVis">
          <ac:chgData name="Hyatt, Dewayne" userId="8a2071db-2511-41a2-a842-71d9e192f529" providerId="ADAL" clId="{7FCD3F9B-6142-4FBD-985D-01E9472A0F7B}" dt="2020-10-22T15:12:35.737" v="13343" actId="962"/>
          <ac:spMkLst>
            <pc:docMk/>
            <pc:sldMk cId="4141928368" sldId="373"/>
            <ac:spMk id="10" creationId="{0F959ECC-060D-49B3-92F1-992021848E79}"/>
          </ac:spMkLst>
        </pc:spChg>
        <pc:picChg chg="add del mod ord modVis">
          <ac:chgData name="Hyatt, Dewayne" userId="8a2071db-2511-41a2-a842-71d9e192f529" providerId="ADAL" clId="{7FCD3F9B-6142-4FBD-985D-01E9472A0F7B}" dt="2020-10-22T14:35:44.793" v="13314" actId="22"/>
          <ac:picMkLst>
            <pc:docMk/>
            <pc:sldMk cId="4141928368" sldId="373"/>
            <ac:picMk id="3" creationId="{B5359B51-7885-408C-AB51-613C6231364C}"/>
          </ac:picMkLst>
        </pc:picChg>
        <pc:picChg chg="mod modVis modCrop">
          <ac:chgData name="Hyatt, Dewayne" userId="8a2071db-2511-41a2-a842-71d9e192f529" providerId="ADAL" clId="{7FCD3F9B-6142-4FBD-985D-01E9472A0F7B}" dt="2020-10-22T19:10:20.370" v="13418" actId="732"/>
          <ac:picMkLst>
            <pc:docMk/>
            <pc:sldMk cId="4141928368" sldId="373"/>
            <ac:picMk id="4" creationId="{4D41409C-B725-4FFE-B64F-0688113ECE24}"/>
          </ac:picMkLst>
        </pc:picChg>
        <pc:picChg chg="mod modVis">
          <ac:chgData name="Hyatt, Dewayne" userId="8a2071db-2511-41a2-a842-71d9e192f529" providerId="ADAL" clId="{7FCD3F9B-6142-4FBD-985D-01E9472A0F7B}" dt="2020-10-22T14:36:34.865" v="13330" actId="14429"/>
          <ac:picMkLst>
            <pc:docMk/>
            <pc:sldMk cId="4141928368" sldId="373"/>
            <ac:picMk id="6" creationId="{497D355C-FC9D-4067-A581-D362F6D086C8}"/>
          </ac:picMkLst>
        </pc:picChg>
      </pc:sldChg>
      <pc:sldChg chg="addSp delSp modSp mod modTransition delAnim modAnim">
        <pc:chgData name="Hyatt, Dewayne" userId="8a2071db-2511-41a2-a842-71d9e192f529" providerId="ADAL" clId="{7FCD3F9B-6142-4FBD-985D-01E9472A0F7B}" dt="2020-10-22T19:15:41.895" v="13447" actId="1035"/>
        <pc:sldMkLst>
          <pc:docMk/>
          <pc:sldMk cId="4169147042" sldId="374"/>
        </pc:sldMkLst>
        <pc:spChg chg="mod modVis">
          <ac:chgData name="Hyatt, Dewayne" userId="8a2071db-2511-41a2-a842-71d9e192f529" providerId="ADAL" clId="{7FCD3F9B-6142-4FBD-985D-01E9472A0F7B}" dt="2020-10-22T19:12:13.814" v="13426" actId="14429"/>
          <ac:spMkLst>
            <pc:docMk/>
            <pc:sldMk cId="4169147042" sldId="374"/>
            <ac:spMk id="8" creationId="{60CEA855-412B-424C-A0BA-809B7F44A895}"/>
          </ac:spMkLst>
        </pc:spChg>
        <pc:picChg chg="add mod ord modVis modCrop">
          <ac:chgData name="Hyatt, Dewayne" userId="8a2071db-2511-41a2-a842-71d9e192f529" providerId="ADAL" clId="{7FCD3F9B-6142-4FBD-985D-01E9472A0F7B}" dt="2020-10-22T19:15:41.895" v="13447" actId="1035"/>
          <ac:picMkLst>
            <pc:docMk/>
            <pc:sldMk cId="4169147042" sldId="374"/>
            <ac:picMk id="3" creationId="{E99642EE-0CAF-4611-8A73-69FDD202F9AE}"/>
          </ac:picMkLst>
        </pc:picChg>
        <pc:picChg chg="del mod modVis modCrop">
          <ac:chgData name="Hyatt, Dewayne" userId="8a2071db-2511-41a2-a842-71d9e192f529" providerId="ADAL" clId="{7FCD3F9B-6142-4FBD-985D-01E9472A0F7B}" dt="2020-10-22T15:14:19.801" v="13347" actId="478"/>
          <ac:picMkLst>
            <pc:docMk/>
            <pc:sldMk cId="4169147042" sldId="374"/>
            <ac:picMk id="4" creationId="{4D41409C-B725-4FFE-B64F-0688113ECE24}"/>
          </ac:picMkLst>
        </pc:picChg>
      </pc:sldChg>
      <pc:sldChg chg="addSp delSp modSp add del mod">
        <pc:chgData name="Hyatt, Dewayne" userId="8a2071db-2511-41a2-a842-71d9e192f529" providerId="ADAL" clId="{7FCD3F9B-6142-4FBD-985D-01E9472A0F7B}" dt="2020-10-22T00:53:29.780" v="13238" actId="2696"/>
        <pc:sldMkLst>
          <pc:docMk/>
          <pc:sldMk cId="1357637450" sldId="376"/>
        </pc:sldMkLst>
        <pc:graphicFrameChg chg="add del mod">
          <ac:chgData name="Hyatt, Dewayne" userId="8a2071db-2511-41a2-a842-71d9e192f529" providerId="ADAL" clId="{7FCD3F9B-6142-4FBD-985D-01E9472A0F7B}" dt="2020-10-22T00:50:12.967" v="13206" actId="478"/>
          <ac:graphicFrameMkLst>
            <pc:docMk/>
            <pc:sldMk cId="1357637450" sldId="376"/>
            <ac:graphicFrameMk id="2" creationId="{FB84442A-6293-40FC-BBA1-038748448641}"/>
          </ac:graphicFrameMkLst>
        </pc:graphicFrameChg>
        <pc:graphicFrameChg chg="mod modGraphic">
          <ac:chgData name="Hyatt, Dewayne" userId="8a2071db-2511-41a2-a842-71d9e192f529" providerId="ADAL" clId="{7FCD3F9B-6142-4FBD-985D-01E9472A0F7B}" dt="2020-10-22T00:53:16.181" v="13237" actId="13243"/>
          <ac:graphicFrameMkLst>
            <pc:docMk/>
            <pc:sldMk cId="1357637450" sldId="376"/>
            <ac:graphicFrameMk id="3" creationId="{66A265BF-94F7-4275-AF8E-834D9488A801}"/>
          </ac:graphicFrameMkLst>
        </pc:graphicFrameChg>
        <pc:picChg chg="del">
          <ac:chgData name="Hyatt, Dewayne" userId="8a2071db-2511-41a2-a842-71d9e192f529" providerId="ADAL" clId="{7FCD3F9B-6142-4FBD-985D-01E9472A0F7B}" dt="2020-10-22T00:49:33.583" v="13199" actId="478"/>
          <ac:picMkLst>
            <pc:docMk/>
            <pc:sldMk cId="1357637450" sldId="376"/>
            <ac:picMk id="5" creationId="{D2DFAFEA-4ADD-45C0-B6C4-8D951C5BB946}"/>
          </ac:picMkLst>
        </pc:picChg>
      </pc:sldChg>
      <pc:sldChg chg="addSp modSp new mod">
        <pc:chgData name="Hyatt, Dewayne" userId="8a2071db-2511-41a2-a842-71d9e192f529" providerId="ADAL" clId="{7FCD3F9B-6142-4FBD-985D-01E9472A0F7B}" dt="2020-10-22T17:00:00.354" v="13386" actId="1076"/>
        <pc:sldMkLst>
          <pc:docMk/>
          <pc:sldMk cId="2559101965" sldId="376"/>
        </pc:sldMkLst>
        <pc:spChg chg="add mod">
          <ac:chgData name="Hyatt, Dewayne" userId="8a2071db-2511-41a2-a842-71d9e192f529" providerId="ADAL" clId="{7FCD3F9B-6142-4FBD-985D-01E9472A0F7B}" dt="2020-10-22T16:59:29.587" v="13368" actId="14100"/>
          <ac:spMkLst>
            <pc:docMk/>
            <pc:sldMk cId="2559101965" sldId="376"/>
            <ac:spMk id="5" creationId="{86EACFEC-3BB0-4379-80C3-6E61FE5F418A}"/>
          </ac:spMkLst>
        </pc:spChg>
        <pc:spChg chg="add mod">
          <ac:chgData name="Hyatt, Dewayne" userId="8a2071db-2511-41a2-a842-71d9e192f529" providerId="ADAL" clId="{7FCD3F9B-6142-4FBD-985D-01E9472A0F7B}" dt="2020-10-22T17:00:00.354" v="13386" actId="1076"/>
          <ac:spMkLst>
            <pc:docMk/>
            <pc:sldMk cId="2559101965" sldId="376"/>
            <ac:spMk id="7" creationId="{696A9923-1D0B-4ACA-9CC6-D22E88977E7C}"/>
          </ac:spMkLst>
        </pc:spChg>
        <pc:picChg chg="add mod">
          <ac:chgData name="Hyatt, Dewayne" userId="8a2071db-2511-41a2-a842-71d9e192f529" providerId="ADAL" clId="{7FCD3F9B-6142-4FBD-985D-01E9472A0F7B}" dt="2020-10-22T16:59:23.934" v="13366" actId="14100"/>
          <ac:picMkLst>
            <pc:docMk/>
            <pc:sldMk cId="2559101965" sldId="376"/>
            <ac:picMk id="3" creationId="{698B8E71-FD46-4B14-AF3D-CB7FDAA00300}"/>
          </ac:picMkLst>
        </pc:picChg>
      </pc:sldChg>
      <pc:sldMasterChg chg="del delSldLayout">
        <pc:chgData name="Hyatt, Dewayne" userId="8a2071db-2511-41a2-a842-71d9e192f529" providerId="ADAL" clId="{7FCD3F9B-6142-4FBD-985D-01E9472A0F7B}" dt="2020-10-13T21:15:12.388" v="10" actId="47"/>
        <pc:sldMasterMkLst>
          <pc:docMk/>
          <pc:sldMasterMk cId="1651900109" sldId="2147483648"/>
        </pc:sldMasterMkLst>
        <pc:sldLayoutChg chg="del">
          <pc:chgData name="Hyatt, Dewayne" userId="8a2071db-2511-41a2-a842-71d9e192f529" providerId="ADAL" clId="{7FCD3F9B-6142-4FBD-985D-01E9472A0F7B}" dt="2020-10-13T21:15:12.388" v="10" actId="47"/>
          <pc:sldLayoutMkLst>
            <pc:docMk/>
            <pc:sldMasterMk cId="1651900109" sldId="2147483648"/>
            <pc:sldLayoutMk cId="1084858283" sldId="2147483649"/>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1533795972" sldId="2147483650"/>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3157452064" sldId="2147483651"/>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951606804" sldId="2147483652"/>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1926974531" sldId="2147483653"/>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3627047795" sldId="2147483654"/>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1043202468" sldId="2147483655"/>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4184761483" sldId="2147483656"/>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463099222" sldId="2147483657"/>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3882433653" sldId="2147483658"/>
          </pc:sldLayoutMkLst>
        </pc:sldLayoutChg>
        <pc:sldLayoutChg chg="del">
          <pc:chgData name="Hyatt, Dewayne" userId="8a2071db-2511-41a2-a842-71d9e192f529" providerId="ADAL" clId="{7FCD3F9B-6142-4FBD-985D-01E9472A0F7B}" dt="2020-10-13T21:15:12.388" v="10" actId="47"/>
          <pc:sldLayoutMkLst>
            <pc:docMk/>
            <pc:sldMasterMk cId="1651900109" sldId="2147483648"/>
            <pc:sldLayoutMk cId="4213373138" sldId="2147483659"/>
          </pc:sldLayoutMkLst>
        </pc:sldLayoutChg>
      </pc:sldMasterChg>
      <pc:sldMasterChg chg="setBg modSldLayout">
        <pc:chgData name="Hyatt, Dewayne" userId="8a2071db-2511-41a2-a842-71d9e192f529" providerId="ADAL" clId="{7FCD3F9B-6142-4FBD-985D-01E9472A0F7B}" dt="2020-10-14T18:36:19.151" v="273"/>
        <pc:sldMasterMkLst>
          <pc:docMk/>
          <pc:sldMasterMk cId="3423582729" sldId="2147483660"/>
        </pc:sldMasterMkLst>
        <pc:sldLayoutChg chg="addSp modSp mod setBg">
          <pc:chgData name="Hyatt, Dewayne" userId="8a2071db-2511-41a2-a842-71d9e192f529" providerId="ADAL" clId="{7FCD3F9B-6142-4FBD-985D-01E9472A0F7B}" dt="2020-10-14T18:36:19.151" v="273"/>
          <pc:sldLayoutMkLst>
            <pc:docMk/>
            <pc:sldMasterMk cId="3423582729" sldId="2147483660"/>
            <pc:sldLayoutMk cId="228739124" sldId="2147483661"/>
          </pc:sldLayoutMkLst>
          <pc:spChg chg="add mod">
            <ac:chgData name="Hyatt, Dewayne" userId="8a2071db-2511-41a2-a842-71d9e192f529" providerId="ADAL" clId="{7FCD3F9B-6142-4FBD-985D-01E9472A0F7B}" dt="2020-10-14T18:34:44.534" v="261" actId="207"/>
            <ac:spMkLst>
              <pc:docMk/>
              <pc:sldMasterMk cId="3423582729" sldId="2147483660"/>
              <pc:sldLayoutMk cId="228739124" sldId="2147483661"/>
              <ac:spMk id="7" creationId="{27FD787E-5ADE-4355-92CE-CE313579250B}"/>
            </ac:spMkLst>
          </pc:spChg>
        </pc:sldLayoutChg>
        <pc:sldLayoutChg chg="setBg">
          <pc:chgData name="Hyatt, Dewayne" userId="8a2071db-2511-41a2-a842-71d9e192f529" providerId="ADAL" clId="{7FCD3F9B-6142-4FBD-985D-01E9472A0F7B}" dt="2020-10-14T18:36:19.151" v="273"/>
          <pc:sldLayoutMkLst>
            <pc:docMk/>
            <pc:sldMasterMk cId="3423582729" sldId="2147483660"/>
            <pc:sldLayoutMk cId="1730112502" sldId="2147483662"/>
          </pc:sldLayoutMkLst>
        </pc:sldLayoutChg>
        <pc:sldLayoutChg chg="setBg">
          <pc:chgData name="Hyatt, Dewayne" userId="8a2071db-2511-41a2-a842-71d9e192f529" providerId="ADAL" clId="{7FCD3F9B-6142-4FBD-985D-01E9472A0F7B}" dt="2020-10-14T18:36:19.151" v="273"/>
          <pc:sldLayoutMkLst>
            <pc:docMk/>
            <pc:sldMasterMk cId="3423582729" sldId="2147483660"/>
            <pc:sldLayoutMk cId="1141509553" sldId="2147483663"/>
          </pc:sldLayoutMkLst>
        </pc:sldLayoutChg>
        <pc:sldLayoutChg chg="setBg">
          <pc:chgData name="Hyatt, Dewayne" userId="8a2071db-2511-41a2-a842-71d9e192f529" providerId="ADAL" clId="{7FCD3F9B-6142-4FBD-985D-01E9472A0F7B}" dt="2020-10-14T18:36:19.151" v="273"/>
          <pc:sldLayoutMkLst>
            <pc:docMk/>
            <pc:sldMasterMk cId="3423582729" sldId="2147483660"/>
            <pc:sldLayoutMk cId="1335635" sldId="2147483664"/>
          </pc:sldLayoutMkLst>
        </pc:sldLayoutChg>
        <pc:sldLayoutChg chg="setBg">
          <pc:chgData name="Hyatt, Dewayne" userId="8a2071db-2511-41a2-a842-71d9e192f529" providerId="ADAL" clId="{7FCD3F9B-6142-4FBD-985D-01E9472A0F7B}" dt="2020-10-14T18:36:19.151" v="273"/>
          <pc:sldLayoutMkLst>
            <pc:docMk/>
            <pc:sldMasterMk cId="3423582729" sldId="2147483660"/>
            <pc:sldLayoutMk cId="3265344279" sldId="2147483665"/>
          </pc:sldLayoutMkLst>
        </pc:sldLayoutChg>
        <pc:sldLayoutChg chg="setBg">
          <pc:chgData name="Hyatt, Dewayne" userId="8a2071db-2511-41a2-a842-71d9e192f529" providerId="ADAL" clId="{7FCD3F9B-6142-4FBD-985D-01E9472A0F7B}" dt="2020-10-14T18:36:19.151" v="273"/>
          <pc:sldLayoutMkLst>
            <pc:docMk/>
            <pc:sldMasterMk cId="3423582729" sldId="2147483660"/>
            <pc:sldLayoutMk cId="3212463563" sldId="2147483666"/>
          </pc:sldLayoutMkLst>
        </pc:sldLayoutChg>
        <pc:sldLayoutChg chg="setBg">
          <pc:chgData name="Hyatt, Dewayne" userId="8a2071db-2511-41a2-a842-71d9e192f529" providerId="ADAL" clId="{7FCD3F9B-6142-4FBD-985D-01E9472A0F7B}" dt="2020-10-14T18:36:19.151" v="273"/>
          <pc:sldLayoutMkLst>
            <pc:docMk/>
            <pc:sldMasterMk cId="3423582729" sldId="2147483660"/>
            <pc:sldLayoutMk cId="183644995" sldId="2147483667"/>
          </pc:sldLayoutMkLst>
        </pc:sldLayoutChg>
        <pc:sldLayoutChg chg="setBg">
          <pc:chgData name="Hyatt, Dewayne" userId="8a2071db-2511-41a2-a842-71d9e192f529" providerId="ADAL" clId="{7FCD3F9B-6142-4FBD-985D-01E9472A0F7B}" dt="2020-10-14T18:36:19.151" v="273"/>
          <pc:sldLayoutMkLst>
            <pc:docMk/>
            <pc:sldMasterMk cId="3423582729" sldId="2147483660"/>
            <pc:sldLayoutMk cId="4034810011" sldId="2147483668"/>
          </pc:sldLayoutMkLst>
        </pc:sldLayoutChg>
        <pc:sldLayoutChg chg="setBg">
          <pc:chgData name="Hyatt, Dewayne" userId="8a2071db-2511-41a2-a842-71d9e192f529" providerId="ADAL" clId="{7FCD3F9B-6142-4FBD-985D-01E9472A0F7B}" dt="2020-10-14T18:36:19.151" v="273"/>
          <pc:sldLayoutMkLst>
            <pc:docMk/>
            <pc:sldMasterMk cId="3423582729" sldId="2147483660"/>
            <pc:sldLayoutMk cId="958595693" sldId="2147483669"/>
          </pc:sldLayoutMkLst>
        </pc:sldLayoutChg>
        <pc:sldLayoutChg chg="setBg">
          <pc:chgData name="Hyatt, Dewayne" userId="8a2071db-2511-41a2-a842-71d9e192f529" providerId="ADAL" clId="{7FCD3F9B-6142-4FBD-985D-01E9472A0F7B}" dt="2020-10-14T18:36:19.151" v="273"/>
          <pc:sldLayoutMkLst>
            <pc:docMk/>
            <pc:sldMasterMk cId="3423582729" sldId="2147483660"/>
            <pc:sldLayoutMk cId="3776127989" sldId="2147483670"/>
          </pc:sldLayoutMkLst>
        </pc:sldLayoutChg>
        <pc:sldLayoutChg chg="setBg">
          <pc:chgData name="Hyatt, Dewayne" userId="8a2071db-2511-41a2-a842-71d9e192f529" providerId="ADAL" clId="{7FCD3F9B-6142-4FBD-985D-01E9472A0F7B}" dt="2020-10-14T18:36:19.151" v="273"/>
          <pc:sldLayoutMkLst>
            <pc:docMk/>
            <pc:sldMasterMk cId="3423582729" sldId="2147483660"/>
            <pc:sldLayoutMk cId="2495173684" sldId="2147483671"/>
          </pc:sldLayoutMkLst>
        </pc:sldLayoutChg>
      </pc:sldMasterChg>
    </pc:docChg>
  </pc:docChgLst>
  <pc:docChgLst>
    <pc:chgData name="Joe Gasper (UF)" userId="d7d11ee2-0388-4dbf-bd81-4d2814302558" providerId="ADAL" clId="{5CBA489C-A08E-4D27-A150-339639ACB0A2}"/>
    <pc:docChg chg="undo custSel addSld modSld">
      <pc:chgData name="Joe Gasper (UF)" userId="d7d11ee2-0388-4dbf-bd81-4d2814302558" providerId="ADAL" clId="{5CBA489C-A08E-4D27-A150-339639ACB0A2}" dt="2020-10-22T21:55:52.014" v="5299" actId="20577"/>
      <pc:docMkLst>
        <pc:docMk/>
      </pc:docMkLst>
      <pc:sldChg chg="modNotesTx">
        <pc:chgData name="Joe Gasper (UF)" userId="d7d11ee2-0388-4dbf-bd81-4d2814302558" providerId="ADAL" clId="{5CBA489C-A08E-4D27-A150-339639ACB0A2}" dt="2020-10-22T20:29:49.576" v="5297" actId="20577"/>
        <pc:sldMkLst>
          <pc:docMk/>
          <pc:sldMk cId="3608120219" sldId="295"/>
        </pc:sldMkLst>
      </pc:sldChg>
      <pc:sldChg chg="modNotesTx">
        <pc:chgData name="Joe Gasper (UF)" userId="d7d11ee2-0388-4dbf-bd81-4d2814302558" providerId="ADAL" clId="{5CBA489C-A08E-4D27-A150-339639ACB0A2}" dt="2020-10-22T18:12:36.361" v="2563" actId="20577"/>
        <pc:sldMkLst>
          <pc:docMk/>
          <pc:sldMk cId="4144146835" sldId="300"/>
        </pc:sldMkLst>
      </pc:sldChg>
      <pc:sldChg chg="modNotesTx">
        <pc:chgData name="Joe Gasper (UF)" userId="d7d11ee2-0388-4dbf-bd81-4d2814302558" providerId="ADAL" clId="{5CBA489C-A08E-4D27-A150-339639ACB0A2}" dt="2020-10-22T17:45:12.765" v="2393" actId="20577"/>
        <pc:sldMkLst>
          <pc:docMk/>
          <pc:sldMk cId="3906530573" sldId="301"/>
        </pc:sldMkLst>
      </pc:sldChg>
      <pc:sldChg chg="modNotesTx">
        <pc:chgData name="Joe Gasper (UF)" userId="d7d11ee2-0388-4dbf-bd81-4d2814302558" providerId="ADAL" clId="{5CBA489C-A08E-4D27-A150-339639ACB0A2}" dt="2020-10-22T18:43:08.544" v="3005" actId="20577"/>
        <pc:sldMkLst>
          <pc:docMk/>
          <pc:sldMk cId="1917209509" sldId="306"/>
        </pc:sldMkLst>
      </pc:sldChg>
      <pc:sldChg chg="addSp delSp modSp mod modAnim">
        <pc:chgData name="Joe Gasper (UF)" userId="d7d11ee2-0388-4dbf-bd81-4d2814302558" providerId="ADAL" clId="{5CBA489C-A08E-4D27-A150-339639ACB0A2}" dt="2020-10-21T20:06:38.583" v="991"/>
        <pc:sldMkLst>
          <pc:docMk/>
          <pc:sldMk cId="2346354407" sldId="308"/>
        </pc:sldMkLst>
        <pc:spChg chg="mod modVis">
          <ac:chgData name="Joe Gasper (UF)" userId="d7d11ee2-0388-4dbf-bd81-4d2814302558" providerId="ADAL" clId="{5CBA489C-A08E-4D27-A150-339639ACB0A2}" dt="2020-10-21T19:30:34.108" v="922" actId="14430"/>
          <ac:spMkLst>
            <pc:docMk/>
            <pc:sldMk cId="2346354407" sldId="308"/>
            <ac:spMk id="4" creationId="{8498FDFA-1550-422F-A61E-787B14441D9E}"/>
          </ac:spMkLst>
        </pc:spChg>
        <pc:spChg chg="mod modVis">
          <ac:chgData name="Joe Gasper (UF)" userId="d7d11ee2-0388-4dbf-bd81-4d2814302558" providerId="ADAL" clId="{5CBA489C-A08E-4D27-A150-339639ACB0A2}" dt="2020-10-21T19:30:32.841" v="920" actId="14430"/>
          <ac:spMkLst>
            <pc:docMk/>
            <pc:sldMk cId="2346354407" sldId="308"/>
            <ac:spMk id="5" creationId="{1DCA2839-E175-4E22-B364-23C0BB91F54E}"/>
          </ac:spMkLst>
        </pc:spChg>
        <pc:picChg chg="mod modVis">
          <ac:chgData name="Joe Gasper (UF)" userId="d7d11ee2-0388-4dbf-bd81-4d2814302558" providerId="ADAL" clId="{5CBA489C-A08E-4D27-A150-339639ACB0A2}" dt="2020-10-21T19:27:43.716" v="897" actId="14430"/>
          <ac:picMkLst>
            <pc:docMk/>
            <pc:sldMk cId="2346354407" sldId="308"/>
            <ac:picMk id="2" creationId="{8E0A29EC-DDCA-4381-A5AB-A09F770E1FC1}"/>
          </ac:picMkLst>
        </pc:picChg>
        <pc:picChg chg="mod modVis">
          <ac:chgData name="Joe Gasper (UF)" userId="d7d11ee2-0388-4dbf-bd81-4d2814302558" providerId="ADAL" clId="{5CBA489C-A08E-4D27-A150-339639ACB0A2}" dt="2020-10-21T19:30:37.198" v="924" actId="14430"/>
          <ac:picMkLst>
            <pc:docMk/>
            <pc:sldMk cId="2346354407" sldId="308"/>
            <ac:picMk id="6" creationId="{4B8E04F6-199A-4226-B36D-CB44EEE57A11}"/>
          </ac:picMkLst>
        </pc:picChg>
        <pc:picChg chg="mod modVis">
          <ac:chgData name="Joe Gasper (UF)" userId="d7d11ee2-0388-4dbf-bd81-4d2814302558" providerId="ADAL" clId="{5CBA489C-A08E-4D27-A150-339639ACB0A2}" dt="2020-10-21T19:27:46.791" v="899" actId="14430"/>
          <ac:picMkLst>
            <pc:docMk/>
            <pc:sldMk cId="2346354407" sldId="308"/>
            <ac:picMk id="7" creationId="{6DA34AFF-FC98-4498-B85E-1BA3131DE604}"/>
          </ac:picMkLst>
        </pc:picChg>
        <pc:picChg chg="mod modVis">
          <ac:chgData name="Joe Gasper (UF)" userId="d7d11ee2-0388-4dbf-bd81-4d2814302558" providerId="ADAL" clId="{5CBA489C-A08E-4D27-A150-339639ACB0A2}" dt="2020-10-21T19:56:38.870" v="958" actId="14429"/>
          <ac:picMkLst>
            <pc:docMk/>
            <pc:sldMk cId="2346354407" sldId="308"/>
            <ac:picMk id="8" creationId="{36E81B21-97D1-4EBF-9D6B-67265EFFBF63}"/>
          </ac:picMkLst>
        </pc:picChg>
        <pc:picChg chg="mod modVis">
          <ac:chgData name="Joe Gasper (UF)" userId="d7d11ee2-0388-4dbf-bd81-4d2814302558" providerId="ADAL" clId="{5CBA489C-A08E-4D27-A150-339639ACB0A2}" dt="2020-10-21T19:57:41.444" v="975" actId="14430"/>
          <ac:picMkLst>
            <pc:docMk/>
            <pc:sldMk cId="2346354407" sldId="308"/>
            <ac:picMk id="10" creationId="{17CF32A8-B9E3-4004-B154-AA3DAF4E3EAC}"/>
          </ac:picMkLst>
        </pc:picChg>
        <pc:picChg chg="mod modVis">
          <ac:chgData name="Joe Gasper (UF)" userId="d7d11ee2-0388-4dbf-bd81-4d2814302558" providerId="ADAL" clId="{5CBA489C-A08E-4D27-A150-339639ACB0A2}" dt="2020-10-21T19:57:52.401" v="979" actId="14430"/>
          <ac:picMkLst>
            <pc:docMk/>
            <pc:sldMk cId="2346354407" sldId="308"/>
            <ac:picMk id="11" creationId="{50D797DA-7407-41A8-BD33-A55A734DDEC5}"/>
          </ac:picMkLst>
        </pc:picChg>
        <pc:picChg chg="mod modVis">
          <ac:chgData name="Joe Gasper (UF)" userId="d7d11ee2-0388-4dbf-bd81-4d2814302558" providerId="ADAL" clId="{5CBA489C-A08E-4D27-A150-339639ACB0A2}" dt="2020-10-21T19:58:14.623" v="988" actId="14429"/>
          <ac:picMkLst>
            <pc:docMk/>
            <pc:sldMk cId="2346354407" sldId="308"/>
            <ac:picMk id="12" creationId="{C9F822D3-48A8-4FBC-A8AA-B1BC5138C061}"/>
          </ac:picMkLst>
        </pc:picChg>
        <pc:picChg chg="mod modVis">
          <ac:chgData name="Joe Gasper (UF)" userId="d7d11ee2-0388-4dbf-bd81-4d2814302558" providerId="ADAL" clId="{5CBA489C-A08E-4D27-A150-339639ACB0A2}" dt="2020-10-21T19:27:56.009" v="902" actId="14430"/>
          <ac:picMkLst>
            <pc:docMk/>
            <pc:sldMk cId="2346354407" sldId="308"/>
            <ac:picMk id="14" creationId="{544A1E60-48D8-4089-B8C0-B58B05A7FB79}"/>
          </ac:picMkLst>
        </pc:picChg>
        <pc:picChg chg="mod modVis">
          <ac:chgData name="Joe Gasper (UF)" userId="d7d11ee2-0388-4dbf-bd81-4d2814302558" providerId="ADAL" clId="{5CBA489C-A08E-4D27-A150-339639ACB0A2}" dt="2020-10-21T19:27:54.659" v="901" actId="14430"/>
          <ac:picMkLst>
            <pc:docMk/>
            <pc:sldMk cId="2346354407" sldId="308"/>
            <ac:picMk id="16" creationId="{DC85E231-4137-496E-8E8C-680CB3CE3DE9}"/>
          </ac:picMkLst>
        </pc:picChg>
        <pc:picChg chg="add del mod">
          <ac:chgData name="Joe Gasper (UF)" userId="d7d11ee2-0388-4dbf-bd81-4d2814302558" providerId="ADAL" clId="{5CBA489C-A08E-4D27-A150-339639ACB0A2}" dt="2020-10-21T20:06:38.583" v="991"/>
          <ac:picMkLst>
            <pc:docMk/>
            <pc:sldMk cId="2346354407" sldId="308"/>
            <ac:picMk id="17" creationId="{54B057E0-E738-4A82-90CD-57D6C78A88DA}"/>
          </ac:picMkLst>
        </pc:picChg>
        <pc:picChg chg="add mod ord modVis">
          <ac:chgData name="Joe Gasper (UF)" userId="d7d11ee2-0388-4dbf-bd81-4d2814302558" providerId="ADAL" clId="{5CBA489C-A08E-4D27-A150-339639ACB0A2}" dt="2020-10-21T19:58:16.791" v="989" actId="14430"/>
          <ac:picMkLst>
            <pc:docMk/>
            <pc:sldMk cId="2346354407" sldId="308"/>
            <ac:picMk id="17" creationId="{FFD5AB1D-094E-4386-BF23-68816009CCE1}"/>
          </ac:picMkLst>
        </pc:picChg>
        <pc:picChg chg="mod modVis">
          <ac:chgData name="Joe Gasper (UF)" userId="d7d11ee2-0388-4dbf-bd81-4d2814302558" providerId="ADAL" clId="{5CBA489C-A08E-4D27-A150-339639ACB0A2}" dt="2020-10-21T19:29:46.978" v="909" actId="14430"/>
          <ac:picMkLst>
            <pc:docMk/>
            <pc:sldMk cId="2346354407" sldId="308"/>
            <ac:picMk id="20" creationId="{612931A0-4CCB-48F5-9BF9-99F99AED150B}"/>
          </ac:picMkLst>
        </pc:picChg>
        <pc:picChg chg="mod modVis">
          <ac:chgData name="Joe Gasper (UF)" userId="d7d11ee2-0388-4dbf-bd81-4d2814302558" providerId="ADAL" clId="{5CBA489C-A08E-4D27-A150-339639ACB0A2}" dt="2020-10-21T19:27:50.135" v="900" actId="14430"/>
          <ac:picMkLst>
            <pc:docMk/>
            <pc:sldMk cId="2346354407" sldId="308"/>
            <ac:picMk id="22" creationId="{1CB02E76-A436-4B4E-AEB7-4A9E94EF497E}"/>
          </ac:picMkLst>
        </pc:picChg>
        <pc:picChg chg="mod modVis">
          <ac:chgData name="Joe Gasper (UF)" userId="d7d11ee2-0388-4dbf-bd81-4d2814302558" providerId="ADAL" clId="{5CBA489C-A08E-4D27-A150-339639ACB0A2}" dt="2020-10-21T19:27:45.681" v="898" actId="14430"/>
          <ac:picMkLst>
            <pc:docMk/>
            <pc:sldMk cId="2346354407" sldId="308"/>
            <ac:picMk id="24" creationId="{5D58844C-4E0D-4290-9E5C-391AA5C9432A}"/>
          </ac:picMkLst>
        </pc:picChg>
      </pc:sldChg>
      <pc:sldChg chg="modNotesTx">
        <pc:chgData name="Joe Gasper (UF)" userId="d7d11ee2-0388-4dbf-bd81-4d2814302558" providerId="ADAL" clId="{5CBA489C-A08E-4D27-A150-339639ACB0A2}" dt="2020-10-22T16:10:02.211" v="1632" actId="20577"/>
        <pc:sldMkLst>
          <pc:docMk/>
          <pc:sldMk cId="742436986" sldId="309"/>
        </pc:sldMkLst>
      </pc:sldChg>
      <pc:sldChg chg="modNotesTx">
        <pc:chgData name="Joe Gasper (UF)" userId="d7d11ee2-0388-4dbf-bd81-4d2814302558" providerId="ADAL" clId="{5CBA489C-A08E-4D27-A150-339639ACB0A2}" dt="2020-10-22T15:14:46.397" v="1585" actId="20577"/>
        <pc:sldMkLst>
          <pc:docMk/>
          <pc:sldMk cId="1909232194" sldId="311"/>
        </pc:sldMkLst>
      </pc:sldChg>
      <pc:sldChg chg="modNotesTx">
        <pc:chgData name="Joe Gasper (UF)" userId="d7d11ee2-0388-4dbf-bd81-4d2814302558" providerId="ADAL" clId="{5CBA489C-A08E-4D27-A150-339639ACB0A2}" dt="2020-10-22T17:57:09.733" v="2436" actId="20577"/>
        <pc:sldMkLst>
          <pc:docMk/>
          <pc:sldMk cId="1720014914" sldId="312"/>
        </pc:sldMkLst>
      </pc:sldChg>
      <pc:sldChg chg="modNotesTx">
        <pc:chgData name="Joe Gasper (UF)" userId="d7d11ee2-0388-4dbf-bd81-4d2814302558" providerId="ADAL" clId="{5CBA489C-A08E-4D27-A150-339639ACB0A2}" dt="2020-10-22T16:26:56.418" v="1637" actId="6549"/>
        <pc:sldMkLst>
          <pc:docMk/>
          <pc:sldMk cId="1344762901" sldId="322"/>
        </pc:sldMkLst>
      </pc:sldChg>
      <pc:sldChg chg="modNotesTx">
        <pc:chgData name="Joe Gasper (UF)" userId="d7d11ee2-0388-4dbf-bd81-4d2814302558" providerId="ADAL" clId="{5CBA489C-A08E-4D27-A150-339639ACB0A2}" dt="2020-10-22T20:25:37.544" v="5295" actId="20577"/>
        <pc:sldMkLst>
          <pc:docMk/>
          <pc:sldMk cId="1487020351" sldId="336"/>
        </pc:sldMkLst>
      </pc:sldChg>
      <pc:sldChg chg="modNotesTx">
        <pc:chgData name="Joe Gasper (UF)" userId="d7d11ee2-0388-4dbf-bd81-4d2814302558" providerId="ADAL" clId="{5CBA489C-A08E-4D27-A150-339639ACB0A2}" dt="2020-10-22T17:25:51.889" v="2262" actId="20577"/>
        <pc:sldMkLst>
          <pc:docMk/>
          <pc:sldMk cId="2401611280" sldId="337"/>
        </pc:sldMkLst>
      </pc:sldChg>
      <pc:sldChg chg="modNotesTx">
        <pc:chgData name="Joe Gasper (UF)" userId="d7d11ee2-0388-4dbf-bd81-4d2814302558" providerId="ADAL" clId="{5CBA489C-A08E-4D27-A150-339639ACB0A2}" dt="2020-10-22T17:23:36.365" v="2246" actId="20577"/>
        <pc:sldMkLst>
          <pc:docMk/>
          <pc:sldMk cId="731548414" sldId="339"/>
        </pc:sldMkLst>
      </pc:sldChg>
      <pc:sldChg chg="modSp mod modNotesTx">
        <pc:chgData name="Joe Gasper (UF)" userId="d7d11ee2-0388-4dbf-bd81-4d2814302558" providerId="ADAL" clId="{5CBA489C-A08E-4D27-A150-339639ACB0A2}" dt="2020-10-22T21:55:52.014" v="5299" actId="20577"/>
        <pc:sldMkLst>
          <pc:docMk/>
          <pc:sldMk cId="275343222" sldId="345"/>
        </pc:sldMkLst>
        <pc:graphicFrameChg chg="modGraphic">
          <ac:chgData name="Joe Gasper (UF)" userId="d7d11ee2-0388-4dbf-bd81-4d2814302558" providerId="ADAL" clId="{5CBA489C-A08E-4D27-A150-339639ACB0A2}" dt="2020-10-21T16:29:55.034" v="395" actId="113"/>
          <ac:graphicFrameMkLst>
            <pc:docMk/>
            <pc:sldMk cId="275343222" sldId="345"/>
            <ac:graphicFrameMk id="5" creationId="{55B30CB5-A9B8-4E52-A65E-739D992F9886}"/>
          </ac:graphicFrameMkLst>
        </pc:graphicFrameChg>
      </pc:sldChg>
      <pc:sldChg chg="modNotesTx">
        <pc:chgData name="Joe Gasper (UF)" userId="d7d11ee2-0388-4dbf-bd81-4d2814302558" providerId="ADAL" clId="{5CBA489C-A08E-4D27-A150-339639ACB0A2}" dt="2020-10-22T20:00:21.822" v="4646" actId="20577"/>
        <pc:sldMkLst>
          <pc:docMk/>
          <pc:sldMk cId="903123886" sldId="348"/>
        </pc:sldMkLst>
      </pc:sldChg>
      <pc:sldChg chg="modNotesTx">
        <pc:chgData name="Joe Gasper (UF)" userId="d7d11ee2-0388-4dbf-bd81-4d2814302558" providerId="ADAL" clId="{5CBA489C-A08E-4D27-A150-339639ACB0A2}" dt="2020-10-22T20:05:14.511" v="4900" actId="20577"/>
        <pc:sldMkLst>
          <pc:docMk/>
          <pc:sldMk cId="1182794097" sldId="356"/>
        </pc:sldMkLst>
      </pc:sldChg>
      <pc:sldChg chg="modNotesTx">
        <pc:chgData name="Joe Gasper (UF)" userId="d7d11ee2-0388-4dbf-bd81-4d2814302558" providerId="ADAL" clId="{5CBA489C-A08E-4D27-A150-339639ACB0A2}" dt="2020-10-21T16:13:47.678" v="247" actId="20577"/>
        <pc:sldMkLst>
          <pc:docMk/>
          <pc:sldMk cId="3365963846" sldId="357"/>
        </pc:sldMkLst>
      </pc:sldChg>
      <pc:sldChg chg="delSp mod modNotesTx">
        <pc:chgData name="Joe Gasper (UF)" userId="d7d11ee2-0388-4dbf-bd81-4d2814302558" providerId="ADAL" clId="{5CBA489C-A08E-4D27-A150-339639ACB0A2}" dt="2020-10-21T21:22:33.015" v="1310" actId="20577"/>
        <pc:sldMkLst>
          <pc:docMk/>
          <pc:sldMk cId="1738785246" sldId="358"/>
        </pc:sldMkLst>
        <pc:spChg chg="del">
          <ac:chgData name="Joe Gasper (UF)" userId="d7d11ee2-0388-4dbf-bd81-4d2814302558" providerId="ADAL" clId="{5CBA489C-A08E-4D27-A150-339639ACB0A2}" dt="2020-10-21T21:18:14.367" v="1152" actId="478"/>
          <ac:spMkLst>
            <pc:docMk/>
            <pc:sldMk cId="1738785246" sldId="358"/>
            <ac:spMk id="5" creationId="{E4DBECDF-E9CD-4326-A245-73AAD2F4D435}"/>
          </ac:spMkLst>
        </pc:spChg>
      </pc:sldChg>
      <pc:sldChg chg="modNotesTx">
        <pc:chgData name="Joe Gasper (UF)" userId="d7d11ee2-0388-4dbf-bd81-4d2814302558" providerId="ADAL" clId="{5CBA489C-A08E-4D27-A150-339639ACB0A2}" dt="2020-10-22T20:03:54.949" v="4889" actId="20577"/>
        <pc:sldMkLst>
          <pc:docMk/>
          <pc:sldMk cId="2292971074" sldId="360"/>
        </pc:sldMkLst>
      </pc:sldChg>
      <pc:sldChg chg="delSp mod modNotesTx">
        <pc:chgData name="Joe Gasper (UF)" userId="d7d11ee2-0388-4dbf-bd81-4d2814302558" providerId="ADAL" clId="{5CBA489C-A08E-4D27-A150-339639ACB0A2}" dt="2020-10-22T19:56:09.862" v="4606" actId="20577"/>
        <pc:sldMkLst>
          <pc:docMk/>
          <pc:sldMk cId="3185686836" sldId="362"/>
        </pc:sldMkLst>
        <pc:spChg chg="del">
          <ac:chgData name="Joe Gasper (UF)" userId="d7d11ee2-0388-4dbf-bd81-4d2814302558" providerId="ADAL" clId="{5CBA489C-A08E-4D27-A150-339639ACB0A2}" dt="2020-10-21T21:18:24.867" v="1153" actId="478"/>
          <ac:spMkLst>
            <pc:docMk/>
            <pc:sldMk cId="3185686836" sldId="362"/>
            <ac:spMk id="5" creationId="{E4DBECDF-E9CD-4326-A245-73AAD2F4D435}"/>
          </ac:spMkLst>
        </pc:spChg>
      </pc:sldChg>
      <pc:sldChg chg="delSp mod">
        <pc:chgData name="Joe Gasper (UF)" userId="d7d11ee2-0388-4dbf-bd81-4d2814302558" providerId="ADAL" clId="{5CBA489C-A08E-4D27-A150-339639ACB0A2}" dt="2020-10-21T21:18:29.081" v="1154" actId="478"/>
        <pc:sldMkLst>
          <pc:docMk/>
          <pc:sldMk cId="3201924076" sldId="363"/>
        </pc:sldMkLst>
        <pc:spChg chg="del">
          <ac:chgData name="Joe Gasper (UF)" userId="d7d11ee2-0388-4dbf-bd81-4d2814302558" providerId="ADAL" clId="{5CBA489C-A08E-4D27-A150-339639ACB0A2}" dt="2020-10-21T21:18:29.081" v="1154" actId="478"/>
          <ac:spMkLst>
            <pc:docMk/>
            <pc:sldMk cId="3201924076" sldId="363"/>
            <ac:spMk id="5" creationId="{E4DBECDF-E9CD-4326-A245-73AAD2F4D435}"/>
          </ac:spMkLst>
        </pc:spChg>
      </pc:sldChg>
      <pc:sldChg chg="modSp mod modNotesTx">
        <pc:chgData name="Joe Gasper (UF)" userId="d7d11ee2-0388-4dbf-bd81-4d2814302558" providerId="ADAL" clId="{5CBA489C-A08E-4D27-A150-339639ACB0A2}" dt="2020-10-22T19:45:05.921" v="3693" actId="20577"/>
        <pc:sldMkLst>
          <pc:docMk/>
          <pc:sldMk cId="2061014714" sldId="364"/>
        </pc:sldMkLst>
        <pc:picChg chg="mod">
          <ac:chgData name="Joe Gasper (UF)" userId="d7d11ee2-0388-4dbf-bd81-4d2814302558" providerId="ADAL" clId="{5CBA489C-A08E-4D27-A150-339639ACB0A2}" dt="2020-10-21T17:04:36.337" v="553" actId="14100"/>
          <ac:picMkLst>
            <pc:docMk/>
            <pc:sldMk cId="2061014714" sldId="364"/>
            <ac:picMk id="3" creationId="{E8213FD6-E7A1-48C8-B3D2-4D76B29FB44A}"/>
          </ac:picMkLst>
        </pc:picChg>
      </pc:sldChg>
      <pc:sldChg chg="modNotesTx">
        <pc:chgData name="Joe Gasper (UF)" userId="d7d11ee2-0388-4dbf-bd81-4d2814302558" providerId="ADAL" clId="{5CBA489C-A08E-4D27-A150-339639ACB0A2}" dt="2020-10-22T20:07:06.009" v="4970" actId="20577"/>
        <pc:sldMkLst>
          <pc:docMk/>
          <pc:sldMk cId="3758555172" sldId="365"/>
        </pc:sldMkLst>
      </pc:sldChg>
      <pc:sldChg chg="modSp mod modNotesTx">
        <pc:chgData name="Joe Gasper (UF)" userId="d7d11ee2-0388-4dbf-bd81-4d2814302558" providerId="ADAL" clId="{5CBA489C-A08E-4D27-A150-339639ACB0A2}" dt="2020-10-22T20:12:48.831" v="5259" actId="5793"/>
        <pc:sldMkLst>
          <pc:docMk/>
          <pc:sldMk cId="3354085745" sldId="367"/>
        </pc:sldMkLst>
        <pc:spChg chg="mod">
          <ac:chgData name="Joe Gasper (UF)" userId="d7d11ee2-0388-4dbf-bd81-4d2814302558" providerId="ADAL" clId="{5CBA489C-A08E-4D27-A150-339639ACB0A2}" dt="2020-10-21T21:58:42.016" v="1428" actId="20577"/>
          <ac:spMkLst>
            <pc:docMk/>
            <pc:sldMk cId="3354085745" sldId="367"/>
            <ac:spMk id="11" creationId="{ABECB20A-7779-435E-ACE9-FF0B4BC0406A}"/>
          </ac:spMkLst>
        </pc:spChg>
        <pc:spChg chg="mod">
          <ac:chgData name="Joe Gasper (UF)" userId="d7d11ee2-0388-4dbf-bd81-4d2814302558" providerId="ADAL" clId="{5CBA489C-A08E-4D27-A150-339639ACB0A2}" dt="2020-10-21T16:16:06.622" v="319" actId="1038"/>
          <ac:spMkLst>
            <pc:docMk/>
            <pc:sldMk cId="3354085745" sldId="367"/>
            <ac:spMk id="17" creationId="{837223FD-0FC0-408D-BC11-264588A08306}"/>
          </ac:spMkLst>
        </pc:spChg>
        <pc:spChg chg="mod">
          <ac:chgData name="Joe Gasper (UF)" userId="d7d11ee2-0388-4dbf-bd81-4d2814302558" providerId="ADAL" clId="{5CBA489C-A08E-4D27-A150-339639ACB0A2}" dt="2020-10-21T16:16:28.445" v="333" actId="1076"/>
          <ac:spMkLst>
            <pc:docMk/>
            <pc:sldMk cId="3354085745" sldId="367"/>
            <ac:spMk id="36" creationId="{A2E1AF9B-0B8C-4863-A7B9-B5E8E149765D}"/>
          </ac:spMkLst>
        </pc:spChg>
        <pc:spChg chg="mod">
          <ac:chgData name="Joe Gasper (UF)" userId="d7d11ee2-0388-4dbf-bd81-4d2814302558" providerId="ADAL" clId="{5CBA489C-A08E-4D27-A150-339639ACB0A2}" dt="2020-10-21T21:58:48.766" v="1432" actId="20577"/>
          <ac:spMkLst>
            <pc:docMk/>
            <pc:sldMk cId="3354085745" sldId="367"/>
            <ac:spMk id="45" creationId="{8C75F9C1-7D4C-499B-8DF6-62325899258C}"/>
          </ac:spMkLst>
        </pc:spChg>
      </pc:sldChg>
      <pc:sldChg chg="modNotesTx">
        <pc:chgData name="Joe Gasper (UF)" userId="d7d11ee2-0388-4dbf-bd81-4d2814302558" providerId="ADAL" clId="{5CBA489C-A08E-4D27-A150-339639ACB0A2}" dt="2020-10-22T19:02:17.528" v="3501" actId="20577"/>
        <pc:sldMkLst>
          <pc:docMk/>
          <pc:sldMk cId="3098862464" sldId="368"/>
        </pc:sldMkLst>
      </pc:sldChg>
      <pc:sldChg chg="modNotesTx">
        <pc:chgData name="Joe Gasper (UF)" userId="d7d11ee2-0388-4dbf-bd81-4d2814302558" providerId="ADAL" clId="{5CBA489C-A08E-4D27-A150-339639ACB0A2}" dt="2020-10-22T17:12:24.104" v="1803" actId="20577"/>
        <pc:sldMkLst>
          <pc:docMk/>
          <pc:sldMk cId="1961103617" sldId="370"/>
        </pc:sldMkLst>
      </pc:sldChg>
      <pc:sldChg chg="modNotesTx">
        <pc:chgData name="Joe Gasper (UF)" userId="d7d11ee2-0388-4dbf-bd81-4d2814302558" providerId="ADAL" clId="{5CBA489C-A08E-4D27-A150-339639ACB0A2}" dt="2020-10-22T17:12:02.127" v="1792" actId="20577"/>
        <pc:sldMkLst>
          <pc:docMk/>
          <pc:sldMk cId="3897903880" sldId="371"/>
        </pc:sldMkLst>
      </pc:sldChg>
      <pc:sldChg chg="add modNotesTx">
        <pc:chgData name="Joe Gasper (UF)" userId="d7d11ee2-0388-4dbf-bd81-4d2814302558" providerId="ADAL" clId="{5CBA489C-A08E-4D27-A150-339639ACB0A2}" dt="2020-10-22T17:13:12.391" v="1807"/>
        <pc:sldMkLst>
          <pc:docMk/>
          <pc:sldMk cId="117893549" sldId="372"/>
        </pc:sldMkLst>
      </pc:sldChg>
      <pc:sldChg chg="addSp modSp new modAnim">
        <pc:chgData name="Joe Gasper (UF)" userId="d7d11ee2-0388-4dbf-bd81-4d2814302558" providerId="ADAL" clId="{5CBA489C-A08E-4D27-A150-339639ACB0A2}" dt="2020-10-21T20:06:44.975" v="993"/>
        <pc:sldMkLst>
          <pc:docMk/>
          <pc:sldMk cId="3711895646" sldId="372"/>
        </pc:sldMkLst>
        <pc:picChg chg="add mod">
          <ac:chgData name="Joe Gasper (UF)" userId="d7d11ee2-0388-4dbf-bd81-4d2814302558" providerId="ADAL" clId="{5CBA489C-A08E-4D27-A150-339639ACB0A2}" dt="2020-10-21T20:06:44.975" v="993"/>
          <ac:picMkLst>
            <pc:docMk/>
            <pc:sldMk cId="3711895646" sldId="372"/>
            <ac:picMk id="2" creationId="{613B575A-2399-4968-B041-F2E63BD602E0}"/>
          </ac:picMkLst>
        </pc:picChg>
      </pc:sldChg>
      <pc:sldChg chg="add modNotesTx">
        <pc:chgData name="Joe Gasper (UF)" userId="d7d11ee2-0388-4dbf-bd81-4d2814302558" providerId="ADAL" clId="{5CBA489C-A08E-4D27-A150-339639ACB0A2}" dt="2020-10-22T18:09:35.820" v="2556" actId="20577"/>
        <pc:sldMkLst>
          <pc:docMk/>
          <pc:sldMk cId="4141928368" sldId="373"/>
        </pc:sldMkLst>
      </pc:sldChg>
      <pc:sldChg chg="add modNotesTx">
        <pc:chgData name="Joe Gasper (UF)" userId="d7d11ee2-0388-4dbf-bd81-4d2814302558" providerId="ADAL" clId="{5CBA489C-A08E-4D27-A150-339639ACB0A2}" dt="2020-10-22T17:13:16.208" v="1809"/>
        <pc:sldMkLst>
          <pc:docMk/>
          <pc:sldMk cId="4169147042" sldId="374"/>
        </pc:sldMkLst>
      </pc:sldChg>
      <pc:sldChg chg="add modNotesTx">
        <pc:chgData name="Joe Gasper (UF)" userId="d7d11ee2-0388-4dbf-bd81-4d2814302558" providerId="ADAL" clId="{5CBA489C-A08E-4D27-A150-339639ACB0A2}" dt="2020-10-22T17:22:37.804" v="2217" actId="20577"/>
        <pc:sldMkLst>
          <pc:docMk/>
          <pc:sldMk cId="704138776" sldId="375"/>
        </pc:sldMkLst>
      </pc:sldChg>
    </pc:docChg>
  </pc:docChgLst>
  <pc:docChgLst>
    <pc:chgData name="Joe Gasper (UF)" userId="d7d11ee2-0388-4dbf-bd81-4d2814302558" providerId="ADAL" clId="{2476B72B-11FA-441E-8BE9-8B7F7ADA6E4B}"/>
    <pc:docChg chg="undo custSel addSld modSld sldOrd">
      <pc:chgData name="Joe Gasper (UF)" userId="d7d11ee2-0388-4dbf-bd81-4d2814302558" providerId="ADAL" clId="{2476B72B-11FA-441E-8BE9-8B7F7ADA6E4B}" dt="2020-10-22T05:26:25.546" v="19930" actId="20577"/>
      <pc:docMkLst>
        <pc:docMk/>
      </pc:docMkLst>
      <pc:sldChg chg="modNotesTx">
        <pc:chgData name="Joe Gasper (UF)" userId="d7d11ee2-0388-4dbf-bd81-4d2814302558" providerId="ADAL" clId="{2476B72B-11FA-441E-8BE9-8B7F7ADA6E4B}" dt="2020-10-22T04:17:10.283" v="16538" actId="20577"/>
        <pc:sldMkLst>
          <pc:docMk/>
          <pc:sldMk cId="3608120219" sldId="295"/>
        </pc:sldMkLst>
      </pc:sldChg>
      <pc:sldChg chg="addSp modSp new mod">
        <pc:chgData name="Joe Gasper (UF)" userId="d7d11ee2-0388-4dbf-bd81-4d2814302558" providerId="ADAL" clId="{2476B72B-11FA-441E-8BE9-8B7F7ADA6E4B}" dt="2020-10-13T21:29:20.170" v="3" actId="962"/>
        <pc:sldMkLst>
          <pc:docMk/>
          <pc:sldMk cId="1929401598" sldId="297"/>
        </pc:sldMkLst>
        <pc:picChg chg="add mod">
          <ac:chgData name="Joe Gasper (UF)" userId="d7d11ee2-0388-4dbf-bd81-4d2814302558" providerId="ADAL" clId="{2476B72B-11FA-441E-8BE9-8B7F7ADA6E4B}" dt="2020-10-13T21:29:20.170" v="3" actId="962"/>
          <ac:picMkLst>
            <pc:docMk/>
            <pc:sldMk cId="1929401598" sldId="297"/>
            <ac:picMk id="3" creationId="{AAD25F1F-5BA5-4A52-9191-DC4CDC06BE96}"/>
          </ac:picMkLst>
        </pc:picChg>
      </pc:sldChg>
      <pc:sldChg chg="addSp modSp new mod">
        <pc:chgData name="Joe Gasper (UF)" userId="d7d11ee2-0388-4dbf-bd81-4d2814302558" providerId="ADAL" clId="{2476B72B-11FA-441E-8BE9-8B7F7ADA6E4B}" dt="2020-10-13T21:29:57.395" v="10" actId="1076"/>
        <pc:sldMkLst>
          <pc:docMk/>
          <pc:sldMk cId="2424174942" sldId="298"/>
        </pc:sldMkLst>
        <pc:picChg chg="add mod">
          <ac:chgData name="Joe Gasper (UF)" userId="d7d11ee2-0388-4dbf-bd81-4d2814302558" providerId="ADAL" clId="{2476B72B-11FA-441E-8BE9-8B7F7ADA6E4B}" dt="2020-10-13T21:29:57.395" v="10" actId="1076"/>
          <ac:picMkLst>
            <pc:docMk/>
            <pc:sldMk cId="2424174942" sldId="298"/>
            <ac:picMk id="3" creationId="{0C4C9912-5B42-4F34-95A0-676A4790793F}"/>
          </ac:picMkLst>
        </pc:picChg>
      </pc:sldChg>
      <pc:sldChg chg="addSp modSp new mod">
        <pc:chgData name="Joe Gasper (UF)" userId="d7d11ee2-0388-4dbf-bd81-4d2814302558" providerId="ADAL" clId="{2476B72B-11FA-441E-8BE9-8B7F7ADA6E4B}" dt="2020-10-17T03:14:17.122" v="340" actId="14100"/>
        <pc:sldMkLst>
          <pc:docMk/>
          <pc:sldMk cId="3380232791" sldId="299"/>
        </pc:sldMkLst>
        <pc:spChg chg="mod">
          <ac:chgData name="Joe Gasper (UF)" userId="d7d11ee2-0388-4dbf-bd81-4d2814302558" providerId="ADAL" clId="{2476B72B-11FA-441E-8BE9-8B7F7ADA6E4B}" dt="2020-10-17T03:14:17.122" v="340" actId="14100"/>
          <ac:spMkLst>
            <pc:docMk/>
            <pc:sldMk cId="3380232791" sldId="299"/>
            <ac:spMk id="5" creationId="{1779BA2C-D65E-487F-B8D0-051F34221854}"/>
          </ac:spMkLst>
        </pc:spChg>
        <pc:picChg chg="add mod modVis modCrop">
          <ac:chgData name="Joe Gasper (UF)" userId="d7d11ee2-0388-4dbf-bd81-4d2814302558" providerId="ADAL" clId="{2476B72B-11FA-441E-8BE9-8B7F7ADA6E4B}" dt="2020-10-17T03:14:00.996" v="339" actId="732"/>
          <ac:picMkLst>
            <pc:docMk/>
            <pc:sldMk cId="3380232791" sldId="299"/>
            <ac:picMk id="3" creationId="{D735E874-8C3E-4861-8D27-C6C9B70013D4}"/>
          </ac:picMkLst>
        </pc:picChg>
      </pc:sldChg>
      <pc:sldChg chg="addSp modSp new mod">
        <pc:chgData name="Joe Gasper (UF)" userId="d7d11ee2-0388-4dbf-bd81-4d2814302558" providerId="ADAL" clId="{2476B72B-11FA-441E-8BE9-8B7F7ADA6E4B}" dt="2020-10-13T21:33:31.290" v="18" actId="962"/>
        <pc:sldMkLst>
          <pc:docMk/>
          <pc:sldMk cId="4144146835" sldId="300"/>
        </pc:sldMkLst>
        <pc:picChg chg="add mod">
          <ac:chgData name="Joe Gasper (UF)" userId="d7d11ee2-0388-4dbf-bd81-4d2814302558" providerId="ADAL" clId="{2476B72B-11FA-441E-8BE9-8B7F7ADA6E4B}" dt="2020-10-13T21:33:31.290" v="18" actId="962"/>
          <ac:picMkLst>
            <pc:docMk/>
            <pc:sldMk cId="4144146835" sldId="300"/>
            <ac:picMk id="3" creationId="{AE315E86-107B-475C-9D0F-A253F00C87D9}"/>
          </ac:picMkLst>
        </pc:picChg>
      </pc:sldChg>
      <pc:sldChg chg="modNotesTx">
        <pc:chgData name="Joe Gasper (UF)" userId="d7d11ee2-0388-4dbf-bd81-4d2814302558" providerId="ADAL" clId="{2476B72B-11FA-441E-8BE9-8B7F7ADA6E4B}" dt="2020-10-22T04:17:21.694" v="16547" actId="20577"/>
        <pc:sldMkLst>
          <pc:docMk/>
          <pc:sldMk cId="3906530573" sldId="301"/>
        </pc:sldMkLst>
      </pc:sldChg>
      <pc:sldChg chg="modNotesTx">
        <pc:chgData name="Joe Gasper (UF)" userId="d7d11ee2-0388-4dbf-bd81-4d2814302558" providerId="ADAL" clId="{2476B72B-11FA-441E-8BE9-8B7F7ADA6E4B}" dt="2020-10-22T04:17:51.668" v="16558" actId="20577"/>
        <pc:sldMkLst>
          <pc:docMk/>
          <pc:sldMk cId="110591731" sldId="302"/>
        </pc:sldMkLst>
      </pc:sldChg>
      <pc:sldChg chg="addSp modSp mod modNotesTx">
        <pc:chgData name="Joe Gasper (UF)" userId="d7d11ee2-0388-4dbf-bd81-4d2814302558" providerId="ADAL" clId="{2476B72B-11FA-441E-8BE9-8B7F7ADA6E4B}" dt="2020-10-22T05:25:53.875" v="19896" actId="6549"/>
        <pc:sldMkLst>
          <pc:docMk/>
          <pc:sldMk cId="1917209509" sldId="306"/>
        </pc:sldMkLst>
        <pc:spChg chg="add mod">
          <ac:chgData name="Joe Gasper (UF)" userId="d7d11ee2-0388-4dbf-bd81-4d2814302558" providerId="ADAL" clId="{2476B72B-11FA-441E-8BE9-8B7F7ADA6E4B}" dt="2020-10-22T05:25:01.675" v="19860" actId="1076"/>
          <ac:spMkLst>
            <pc:docMk/>
            <pc:sldMk cId="1917209509" sldId="306"/>
            <ac:spMk id="5" creationId="{6291D1EB-7344-4BBB-912F-70EBF5618BAE}"/>
          </ac:spMkLst>
        </pc:spChg>
      </pc:sldChg>
      <pc:sldChg chg="modSp mod modNotesTx">
        <pc:chgData name="Joe Gasper (UF)" userId="d7d11ee2-0388-4dbf-bd81-4d2814302558" providerId="ADAL" clId="{2476B72B-11FA-441E-8BE9-8B7F7ADA6E4B}" dt="2020-10-22T04:21:51.315" v="16766" actId="13926"/>
        <pc:sldMkLst>
          <pc:docMk/>
          <pc:sldMk cId="2346354407" sldId="308"/>
        </pc:sldMkLst>
        <pc:spChg chg="mod modVis">
          <ac:chgData name="Joe Gasper (UF)" userId="d7d11ee2-0388-4dbf-bd81-4d2814302558" providerId="ADAL" clId="{2476B72B-11FA-441E-8BE9-8B7F7ADA6E4B}" dt="2020-10-21T03:37:19.050" v="1648" actId="14429"/>
          <ac:spMkLst>
            <pc:docMk/>
            <pc:sldMk cId="2346354407" sldId="308"/>
            <ac:spMk id="4" creationId="{8498FDFA-1550-422F-A61E-787B14441D9E}"/>
          </ac:spMkLst>
        </pc:spChg>
        <pc:picChg chg="mod modVis">
          <ac:chgData name="Joe Gasper (UF)" userId="d7d11ee2-0388-4dbf-bd81-4d2814302558" providerId="ADAL" clId="{2476B72B-11FA-441E-8BE9-8B7F7ADA6E4B}" dt="2020-10-21T03:37:20.304" v="1649" actId="14429"/>
          <ac:picMkLst>
            <pc:docMk/>
            <pc:sldMk cId="2346354407" sldId="308"/>
            <ac:picMk id="2" creationId="{8E0A29EC-DDCA-4381-A5AB-A09F770E1FC1}"/>
          </ac:picMkLst>
        </pc:picChg>
        <pc:picChg chg="mod modVis">
          <ac:chgData name="Joe Gasper (UF)" userId="d7d11ee2-0388-4dbf-bd81-4d2814302558" providerId="ADAL" clId="{2476B72B-11FA-441E-8BE9-8B7F7ADA6E4B}" dt="2020-10-21T03:37:17.113" v="1646" actId="14429"/>
          <ac:picMkLst>
            <pc:docMk/>
            <pc:sldMk cId="2346354407" sldId="308"/>
            <ac:picMk id="6" creationId="{4B8E04F6-199A-4226-B36D-CB44EEE57A11}"/>
          </ac:picMkLst>
        </pc:picChg>
        <pc:picChg chg="mod modVis">
          <ac:chgData name="Joe Gasper (UF)" userId="d7d11ee2-0388-4dbf-bd81-4d2814302558" providerId="ADAL" clId="{2476B72B-11FA-441E-8BE9-8B7F7ADA6E4B}" dt="2020-10-21T03:37:12.127" v="1637" actId="14429"/>
          <ac:picMkLst>
            <pc:docMk/>
            <pc:sldMk cId="2346354407" sldId="308"/>
            <ac:picMk id="7" creationId="{6DA34AFF-FC98-4498-B85E-1BA3131DE604}"/>
          </ac:picMkLst>
        </pc:picChg>
        <pc:picChg chg="mod modVis">
          <ac:chgData name="Joe Gasper (UF)" userId="d7d11ee2-0388-4dbf-bd81-4d2814302558" providerId="ADAL" clId="{2476B72B-11FA-441E-8BE9-8B7F7ADA6E4B}" dt="2020-10-21T03:37:16.128" v="1644" actId="14429"/>
          <ac:picMkLst>
            <pc:docMk/>
            <pc:sldMk cId="2346354407" sldId="308"/>
            <ac:picMk id="8" creationId="{36E81B21-97D1-4EBF-9D6B-67265EFFBF63}"/>
          </ac:picMkLst>
        </pc:picChg>
        <pc:picChg chg="mod modVis">
          <ac:chgData name="Joe Gasper (UF)" userId="d7d11ee2-0388-4dbf-bd81-4d2814302558" providerId="ADAL" clId="{2476B72B-11FA-441E-8BE9-8B7F7ADA6E4B}" dt="2020-10-21T03:37:14.614" v="1642" actId="14429"/>
          <ac:picMkLst>
            <pc:docMk/>
            <pc:sldMk cId="2346354407" sldId="308"/>
            <ac:picMk id="10" creationId="{17CF32A8-B9E3-4004-B154-AA3DAF4E3EAC}"/>
          </ac:picMkLst>
        </pc:picChg>
        <pc:picChg chg="mod modVis">
          <ac:chgData name="Joe Gasper (UF)" userId="d7d11ee2-0388-4dbf-bd81-4d2814302558" providerId="ADAL" clId="{2476B72B-11FA-441E-8BE9-8B7F7ADA6E4B}" dt="2020-10-21T03:37:14.171" v="1641" actId="14429"/>
          <ac:picMkLst>
            <pc:docMk/>
            <pc:sldMk cId="2346354407" sldId="308"/>
            <ac:picMk id="11" creationId="{50D797DA-7407-41A8-BD33-A55A734DDEC5}"/>
          </ac:picMkLst>
        </pc:picChg>
        <pc:picChg chg="mod modVis">
          <ac:chgData name="Joe Gasper (UF)" userId="d7d11ee2-0388-4dbf-bd81-4d2814302558" providerId="ADAL" clId="{2476B72B-11FA-441E-8BE9-8B7F7ADA6E4B}" dt="2020-10-21T03:37:15.566" v="1643" actId="14429"/>
          <ac:picMkLst>
            <pc:docMk/>
            <pc:sldMk cId="2346354407" sldId="308"/>
            <ac:picMk id="12" creationId="{C9F822D3-48A8-4FBC-A8AA-B1BC5138C061}"/>
          </ac:picMkLst>
        </pc:picChg>
        <pc:picChg chg="mod modVis">
          <ac:chgData name="Joe Gasper (UF)" userId="d7d11ee2-0388-4dbf-bd81-4d2814302558" providerId="ADAL" clId="{2476B72B-11FA-441E-8BE9-8B7F7ADA6E4B}" dt="2020-10-21T03:37:13.616" v="1640" actId="14429"/>
          <ac:picMkLst>
            <pc:docMk/>
            <pc:sldMk cId="2346354407" sldId="308"/>
            <ac:picMk id="14" creationId="{544A1E60-48D8-4089-B8C0-B58B05A7FB79}"/>
          </ac:picMkLst>
        </pc:picChg>
        <pc:picChg chg="mod modVis">
          <ac:chgData name="Joe Gasper (UF)" userId="d7d11ee2-0388-4dbf-bd81-4d2814302558" providerId="ADAL" clId="{2476B72B-11FA-441E-8BE9-8B7F7ADA6E4B}" dt="2020-10-21T03:37:13.106" v="1639" actId="14429"/>
          <ac:picMkLst>
            <pc:docMk/>
            <pc:sldMk cId="2346354407" sldId="308"/>
            <ac:picMk id="16" creationId="{DC85E231-4137-496E-8E8C-680CB3CE3DE9}"/>
          </ac:picMkLst>
        </pc:picChg>
        <pc:picChg chg="mod modVis">
          <ac:chgData name="Joe Gasper (UF)" userId="d7d11ee2-0388-4dbf-bd81-4d2814302558" providerId="ADAL" clId="{2476B72B-11FA-441E-8BE9-8B7F7ADA6E4B}" dt="2020-10-21T03:37:16.544" v="1645" actId="14429"/>
          <ac:picMkLst>
            <pc:docMk/>
            <pc:sldMk cId="2346354407" sldId="308"/>
            <ac:picMk id="20" creationId="{612931A0-4CCB-48F5-9BF9-99F99AED150B}"/>
          </ac:picMkLst>
        </pc:picChg>
        <pc:picChg chg="mod modVis">
          <ac:chgData name="Joe Gasper (UF)" userId="d7d11ee2-0388-4dbf-bd81-4d2814302558" providerId="ADAL" clId="{2476B72B-11FA-441E-8BE9-8B7F7ADA6E4B}" dt="2020-10-21T03:37:12.611" v="1638" actId="14429"/>
          <ac:picMkLst>
            <pc:docMk/>
            <pc:sldMk cId="2346354407" sldId="308"/>
            <ac:picMk id="22" creationId="{1CB02E76-A436-4B4E-AEB7-4A9E94EF497E}"/>
          </ac:picMkLst>
        </pc:picChg>
        <pc:picChg chg="mod modVis">
          <ac:chgData name="Joe Gasper (UF)" userId="d7d11ee2-0388-4dbf-bd81-4d2814302558" providerId="ADAL" clId="{2476B72B-11FA-441E-8BE9-8B7F7ADA6E4B}" dt="2020-10-21T03:37:04.827" v="1636" actId="14826"/>
          <ac:picMkLst>
            <pc:docMk/>
            <pc:sldMk cId="2346354407" sldId="308"/>
            <ac:picMk id="24" creationId="{5D58844C-4E0D-4290-9E5C-391AA5C9432A}"/>
          </ac:picMkLst>
        </pc:picChg>
      </pc:sldChg>
      <pc:sldChg chg="modNotesTx">
        <pc:chgData name="Joe Gasper (UF)" userId="d7d11ee2-0388-4dbf-bd81-4d2814302558" providerId="ADAL" clId="{2476B72B-11FA-441E-8BE9-8B7F7ADA6E4B}" dt="2020-10-22T04:27:08.339" v="17013" actId="6549"/>
        <pc:sldMkLst>
          <pc:docMk/>
          <pc:sldMk cId="742436986" sldId="309"/>
        </pc:sldMkLst>
      </pc:sldChg>
      <pc:sldChg chg="modNotesTx">
        <pc:chgData name="Joe Gasper (UF)" userId="d7d11ee2-0388-4dbf-bd81-4d2814302558" providerId="ADAL" clId="{2476B72B-11FA-441E-8BE9-8B7F7ADA6E4B}" dt="2020-10-22T04:19:38.125" v="16615" actId="20577"/>
        <pc:sldMkLst>
          <pc:docMk/>
          <pc:sldMk cId="1909232194" sldId="311"/>
        </pc:sldMkLst>
      </pc:sldChg>
      <pc:sldChg chg="modSp mod modNotesTx">
        <pc:chgData name="Joe Gasper (UF)" userId="d7d11ee2-0388-4dbf-bd81-4d2814302558" providerId="ADAL" clId="{2476B72B-11FA-441E-8BE9-8B7F7ADA6E4B}" dt="2020-10-22T04:16:17.125" v="16517" actId="20577"/>
        <pc:sldMkLst>
          <pc:docMk/>
          <pc:sldMk cId="3904636300" sldId="320"/>
        </pc:sldMkLst>
        <pc:spChg chg="mod modVis">
          <ac:chgData name="Joe Gasper (UF)" userId="d7d11ee2-0388-4dbf-bd81-4d2814302558" providerId="ADAL" clId="{2476B72B-11FA-441E-8BE9-8B7F7ADA6E4B}" dt="2020-10-21T03:39:00.487" v="1657" actId="14429"/>
          <ac:spMkLst>
            <pc:docMk/>
            <pc:sldMk cId="3904636300" sldId="320"/>
            <ac:spMk id="4" creationId="{8498FDFA-1550-422F-A61E-787B14441D9E}"/>
          </ac:spMkLst>
        </pc:spChg>
        <pc:picChg chg="mod modVis">
          <ac:chgData name="Joe Gasper (UF)" userId="d7d11ee2-0388-4dbf-bd81-4d2814302558" providerId="ADAL" clId="{2476B72B-11FA-441E-8BE9-8B7F7ADA6E4B}" dt="2020-10-21T03:39:09.595" v="1661" actId="14429"/>
          <ac:picMkLst>
            <pc:docMk/>
            <pc:sldMk cId="3904636300" sldId="320"/>
            <ac:picMk id="3" creationId="{AFA0DFC0-94AA-4501-B59C-8F894B8BAC5B}"/>
          </ac:picMkLst>
        </pc:picChg>
        <pc:picChg chg="mod modVis">
          <ac:chgData name="Joe Gasper (UF)" userId="d7d11ee2-0388-4dbf-bd81-4d2814302558" providerId="ADAL" clId="{2476B72B-11FA-441E-8BE9-8B7F7ADA6E4B}" dt="2020-10-21T03:39:01.254" v="1658" actId="14429"/>
          <ac:picMkLst>
            <pc:docMk/>
            <pc:sldMk cId="3904636300" sldId="320"/>
            <ac:picMk id="6" creationId="{EFB91015-0884-42A1-95CC-8C3C82CC45BB}"/>
          </ac:picMkLst>
        </pc:picChg>
        <pc:picChg chg="mod modVis">
          <ac:chgData name="Joe Gasper (UF)" userId="d7d11ee2-0388-4dbf-bd81-4d2814302558" providerId="ADAL" clId="{2476B72B-11FA-441E-8BE9-8B7F7ADA6E4B}" dt="2020-10-21T03:39:03.206" v="1659" actId="14429"/>
          <ac:picMkLst>
            <pc:docMk/>
            <pc:sldMk cId="3904636300" sldId="320"/>
            <ac:picMk id="7" creationId="{8CCB13BF-0CE4-4947-A5F9-99485FCE85BE}"/>
          </ac:picMkLst>
        </pc:picChg>
        <pc:picChg chg="mod modVis">
          <ac:chgData name="Joe Gasper (UF)" userId="d7d11ee2-0388-4dbf-bd81-4d2814302558" providerId="ADAL" clId="{2476B72B-11FA-441E-8BE9-8B7F7ADA6E4B}" dt="2020-10-21T03:39:04.019" v="1660" actId="14429"/>
          <ac:picMkLst>
            <pc:docMk/>
            <pc:sldMk cId="3904636300" sldId="320"/>
            <ac:picMk id="8" creationId="{69A78C29-481F-4F97-A2CA-0B5CCCFF45C5}"/>
          </ac:picMkLst>
        </pc:picChg>
        <pc:picChg chg="mod modVis">
          <ac:chgData name="Joe Gasper (UF)" userId="d7d11ee2-0388-4dbf-bd81-4d2814302558" providerId="ADAL" clId="{2476B72B-11FA-441E-8BE9-8B7F7ADA6E4B}" dt="2020-10-21T03:39:18.772" v="1663" actId="14429"/>
          <ac:picMkLst>
            <pc:docMk/>
            <pc:sldMk cId="3904636300" sldId="320"/>
            <ac:picMk id="10" creationId="{30C952A0-4543-47DD-B711-37290AE598E0}"/>
          </ac:picMkLst>
        </pc:picChg>
        <pc:picChg chg="mod modVis">
          <ac:chgData name="Joe Gasper (UF)" userId="d7d11ee2-0388-4dbf-bd81-4d2814302558" providerId="ADAL" clId="{2476B72B-11FA-441E-8BE9-8B7F7ADA6E4B}" dt="2020-10-21T03:39:14.702" v="1662" actId="14429"/>
          <ac:picMkLst>
            <pc:docMk/>
            <pc:sldMk cId="3904636300" sldId="320"/>
            <ac:picMk id="12" creationId="{6921AAA6-925C-4EE8-9C8D-A7A779AD5B96}"/>
          </ac:picMkLst>
        </pc:picChg>
      </pc:sldChg>
      <pc:sldChg chg="modNotesTx">
        <pc:chgData name="Joe Gasper (UF)" userId="d7d11ee2-0388-4dbf-bd81-4d2814302558" providerId="ADAL" clId="{2476B72B-11FA-441E-8BE9-8B7F7ADA6E4B}" dt="2020-10-22T04:27:53.816" v="17022" actId="20577"/>
        <pc:sldMkLst>
          <pc:docMk/>
          <pc:sldMk cId="2959428022" sldId="321"/>
        </pc:sldMkLst>
      </pc:sldChg>
      <pc:sldChg chg="modNotesTx">
        <pc:chgData name="Joe Gasper (UF)" userId="d7d11ee2-0388-4dbf-bd81-4d2814302558" providerId="ADAL" clId="{2476B72B-11FA-441E-8BE9-8B7F7ADA6E4B}" dt="2020-10-22T04:32:12.930" v="17427" actId="20577"/>
        <pc:sldMkLst>
          <pc:docMk/>
          <pc:sldMk cId="1344762901" sldId="322"/>
        </pc:sldMkLst>
      </pc:sldChg>
      <pc:sldChg chg="modSp modNotesTx">
        <pc:chgData name="Joe Gasper (UF)" userId="d7d11ee2-0388-4dbf-bd81-4d2814302558" providerId="ADAL" clId="{2476B72B-11FA-441E-8BE9-8B7F7ADA6E4B}" dt="2020-10-21T03:46:02.289" v="1789" actId="14826"/>
        <pc:sldMkLst>
          <pc:docMk/>
          <pc:sldMk cId="715167252" sldId="325"/>
        </pc:sldMkLst>
        <pc:picChg chg="mod">
          <ac:chgData name="Joe Gasper (UF)" userId="d7d11ee2-0388-4dbf-bd81-4d2814302558" providerId="ADAL" clId="{2476B72B-11FA-441E-8BE9-8B7F7ADA6E4B}" dt="2020-10-21T03:46:02.289" v="1789" actId="14826"/>
          <ac:picMkLst>
            <pc:docMk/>
            <pc:sldMk cId="715167252" sldId="325"/>
            <ac:picMk id="8" creationId="{586C5667-C37A-4B69-849F-F618D042B0CA}"/>
          </ac:picMkLst>
        </pc:picChg>
      </pc:sldChg>
      <pc:sldChg chg="modSp mod">
        <pc:chgData name="Joe Gasper (UF)" userId="d7d11ee2-0388-4dbf-bd81-4d2814302558" providerId="ADAL" clId="{2476B72B-11FA-441E-8BE9-8B7F7ADA6E4B}" dt="2020-10-21T03:48:19.349" v="1804" actId="14100"/>
        <pc:sldMkLst>
          <pc:docMk/>
          <pc:sldMk cId="289809826" sldId="326"/>
        </pc:sldMkLst>
        <pc:spChg chg="mod">
          <ac:chgData name="Joe Gasper (UF)" userId="d7d11ee2-0388-4dbf-bd81-4d2814302558" providerId="ADAL" clId="{2476B72B-11FA-441E-8BE9-8B7F7ADA6E4B}" dt="2020-10-21T03:48:19.349" v="1804" actId="14100"/>
          <ac:spMkLst>
            <pc:docMk/>
            <pc:sldMk cId="289809826" sldId="326"/>
            <ac:spMk id="16" creationId="{4F16C75B-56BB-4EB2-9CB2-576D73EC3237}"/>
          </ac:spMkLst>
        </pc:spChg>
        <pc:picChg chg="mod">
          <ac:chgData name="Joe Gasper (UF)" userId="d7d11ee2-0388-4dbf-bd81-4d2814302558" providerId="ADAL" clId="{2476B72B-11FA-441E-8BE9-8B7F7ADA6E4B}" dt="2020-10-21T03:47:42.881" v="1790" actId="14826"/>
          <ac:picMkLst>
            <pc:docMk/>
            <pc:sldMk cId="289809826" sldId="326"/>
            <ac:picMk id="8" creationId="{586C5667-C37A-4B69-849F-F618D042B0CA}"/>
          </ac:picMkLst>
        </pc:picChg>
      </pc:sldChg>
      <pc:sldChg chg="modNotesTx">
        <pc:chgData name="Joe Gasper (UF)" userId="d7d11ee2-0388-4dbf-bd81-4d2814302558" providerId="ADAL" clId="{2476B72B-11FA-441E-8BE9-8B7F7ADA6E4B}" dt="2020-10-16T18:54:14.376" v="330" actId="20577"/>
        <pc:sldMkLst>
          <pc:docMk/>
          <pc:sldMk cId="2361507010" sldId="327"/>
        </pc:sldMkLst>
      </pc:sldChg>
      <pc:sldChg chg="modSp">
        <pc:chgData name="Joe Gasper (UF)" userId="d7d11ee2-0388-4dbf-bd81-4d2814302558" providerId="ADAL" clId="{2476B72B-11FA-441E-8BE9-8B7F7ADA6E4B}" dt="2020-10-21T03:50:27.469" v="1805" actId="14826"/>
        <pc:sldMkLst>
          <pc:docMk/>
          <pc:sldMk cId="1585728534" sldId="328"/>
        </pc:sldMkLst>
        <pc:picChg chg="mod">
          <ac:chgData name="Joe Gasper (UF)" userId="d7d11ee2-0388-4dbf-bd81-4d2814302558" providerId="ADAL" clId="{2476B72B-11FA-441E-8BE9-8B7F7ADA6E4B}" dt="2020-10-21T03:50:27.469" v="1805" actId="14826"/>
          <ac:picMkLst>
            <pc:docMk/>
            <pc:sldMk cId="1585728534" sldId="328"/>
            <ac:picMk id="8" creationId="{586C5667-C37A-4B69-849F-F618D042B0CA}"/>
          </ac:picMkLst>
        </pc:picChg>
      </pc:sldChg>
      <pc:sldChg chg="modSp mod">
        <pc:chgData name="Joe Gasper (UF)" userId="d7d11ee2-0388-4dbf-bd81-4d2814302558" providerId="ADAL" clId="{2476B72B-11FA-441E-8BE9-8B7F7ADA6E4B}" dt="2020-10-21T03:52:52.886" v="1818" actId="14100"/>
        <pc:sldMkLst>
          <pc:docMk/>
          <pc:sldMk cId="2773605308" sldId="329"/>
        </pc:sldMkLst>
        <pc:spChg chg="mod">
          <ac:chgData name="Joe Gasper (UF)" userId="d7d11ee2-0388-4dbf-bd81-4d2814302558" providerId="ADAL" clId="{2476B72B-11FA-441E-8BE9-8B7F7ADA6E4B}" dt="2020-10-21T03:52:36.423" v="1817" actId="14100"/>
          <ac:spMkLst>
            <pc:docMk/>
            <pc:sldMk cId="2773605308" sldId="329"/>
            <ac:spMk id="19" creationId="{29B1D728-ADCE-4F14-9CBF-514F33820812}"/>
          </ac:spMkLst>
        </pc:spChg>
        <pc:grpChg chg="mod">
          <ac:chgData name="Joe Gasper (UF)" userId="d7d11ee2-0388-4dbf-bd81-4d2814302558" providerId="ADAL" clId="{2476B72B-11FA-441E-8BE9-8B7F7ADA6E4B}" dt="2020-10-21T03:52:52.886" v="1818" actId="14100"/>
          <ac:grpSpMkLst>
            <pc:docMk/>
            <pc:sldMk cId="2773605308" sldId="329"/>
            <ac:grpSpMk id="28" creationId="{8B25F54A-6329-4821-AF32-DB83BD6E1A8A}"/>
          </ac:grpSpMkLst>
        </pc:grpChg>
        <pc:picChg chg="mod">
          <ac:chgData name="Joe Gasper (UF)" userId="d7d11ee2-0388-4dbf-bd81-4d2814302558" providerId="ADAL" clId="{2476B72B-11FA-441E-8BE9-8B7F7ADA6E4B}" dt="2020-10-21T03:51:45.959" v="1806" actId="14826"/>
          <ac:picMkLst>
            <pc:docMk/>
            <pc:sldMk cId="2773605308" sldId="329"/>
            <ac:picMk id="8" creationId="{586C5667-C37A-4B69-849F-F618D042B0CA}"/>
          </ac:picMkLst>
        </pc:picChg>
        <pc:cxnChg chg="mod">
          <ac:chgData name="Joe Gasper (UF)" userId="d7d11ee2-0388-4dbf-bd81-4d2814302558" providerId="ADAL" clId="{2476B72B-11FA-441E-8BE9-8B7F7ADA6E4B}" dt="2020-10-21T03:52:36.423" v="1817" actId="14100"/>
          <ac:cxnSpMkLst>
            <pc:docMk/>
            <pc:sldMk cId="2773605308" sldId="329"/>
            <ac:cxnSpMk id="20" creationId="{2EB884D2-D688-4AFB-8375-019E1956CD32}"/>
          </ac:cxnSpMkLst>
        </pc:cxnChg>
      </pc:sldChg>
      <pc:sldChg chg="modSp">
        <pc:chgData name="Joe Gasper (UF)" userId="d7d11ee2-0388-4dbf-bd81-4d2814302558" providerId="ADAL" clId="{2476B72B-11FA-441E-8BE9-8B7F7ADA6E4B}" dt="2020-10-21T03:55:40.107" v="1819" actId="14826"/>
        <pc:sldMkLst>
          <pc:docMk/>
          <pc:sldMk cId="1433255673" sldId="330"/>
        </pc:sldMkLst>
        <pc:picChg chg="mod">
          <ac:chgData name="Joe Gasper (UF)" userId="d7d11ee2-0388-4dbf-bd81-4d2814302558" providerId="ADAL" clId="{2476B72B-11FA-441E-8BE9-8B7F7ADA6E4B}" dt="2020-10-21T03:55:40.107" v="1819" actId="14826"/>
          <ac:picMkLst>
            <pc:docMk/>
            <pc:sldMk cId="1433255673" sldId="330"/>
            <ac:picMk id="6" creationId="{497D355C-FC9D-4067-A581-D362F6D086C8}"/>
          </ac:picMkLst>
        </pc:picChg>
      </pc:sldChg>
      <pc:sldChg chg="modSp mod">
        <pc:chgData name="Joe Gasper (UF)" userId="d7d11ee2-0388-4dbf-bd81-4d2814302558" providerId="ADAL" clId="{2476B72B-11FA-441E-8BE9-8B7F7ADA6E4B}" dt="2020-10-21T03:59:34.806" v="1844" actId="14429"/>
        <pc:sldMkLst>
          <pc:docMk/>
          <pc:sldMk cId="2693644849" sldId="331"/>
        </pc:sldMkLst>
        <pc:picChg chg="mod modVis">
          <ac:chgData name="Joe Gasper (UF)" userId="d7d11ee2-0388-4dbf-bd81-4d2814302558" providerId="ADAL" clId="{2476B72B-11FA-441E-8BE9-8B7F7ADA6E4B}" dt="2020-10-21T03:59:34.806" v="1844" actId="14429"/>
          <ac:picMkLst>
            <pc:docMk/>
            <pc:sldMk cId="2693644849" sldId="331"/>
            <ac:picMk id="4" creationId="{4D41409C-B725-4FFE-B64F-0688113ECE24}"/>
          </ac:picMkLst>
        </pc:picChg>
        <pc:picChg chg="mod modVis">
          <ac:chgData name="Joe Gasper (UF)" userId="d7d11ee2-0388-4dbf-bd81-4d2814302558" providerId="ADAL" clId="{2476B72B-11FA-441E-8BE9-8B7F7ADA6E4B}" dt="2020-10-21T03:59:32.868" v="1843" actId="14826"/>
          <ac:picMkLst>
            <pc:docMk/>
            <pc:sldMk cId="2693644849" sldId="331"/>
            <ac:picMk id="6" creationId="{497D355C-FC9D-4067-A581-D362F6D086C8}"/>
          </ac:picMkLst>
        </pc:picChg>
      </pc:sldChg>
      <pc:sldChg chg="addSp delSp modSp mod modNotesTx">
        <pc:chgData name="Joe Gasper (UF)" userId="d7d11ee2-0388-4dbf-bd81-4d2814302558" providerId="ADAL" clId="{2476B72B-11FA-441E-8BE9-8B7F7ADA6E4B}" dt="2020-10-22T04:56:57.896" v="18708" actId="403"/>
        <pc:sldMkLst>
          <pc:docMk/>
          <pc:sldMk cId="487430079" sldId="333"/>
        </pc:sldMkLst>
        <pc:spChg chg="mod topLvl">
          <ac:chgData name="Joe Gasper (UF)" userId="d7d11ee2-0388-4dbf-bd81-4d2814302558" providerId="ADAL" clId="{2476B72B-11FA-441E-8BE9-8B7F7ADA6E4B}" dt="2020-10-20T21:38:29.922" v="1338" actId="20577"/>
          <ac:spMkLst>
            <pc:docMk/>
            <pc:sldMk cId="487430079" sldId="333"/>
            <ac:spMk id="7" creationId="{AA3164FB-ADD4-4622-8833-D0EE0130DC37}"/>
          </ac:spMkLst>
        </pc:spChg>
        <pc:spChg chg="add mod">
          <ac:chgData name="Joe Gasper (UF)" userId="d7d11ee2-0388-4dbf-bd81-4d2814302558" providerId="ADAL" clId="{2476B72B-11FA-441E-8BE9-8B7F7ADA6E4B}" dt="2020-10-21T04:02:59.312" v="1906" actId="1076"/>
          <ac:spMkLst>
            <pc:docMk/>
            <pc:sldMk cId="487430079" sldId="333"/>
            <ac:spMk id="15" creationId="{D6577479-D9E4-4244-8BF9-3558F2D9AF50}"/>
          </ac:spMkLst>
        </pc:spChg>
        <pc:spChg chg="mod">
          <ac:chgData name="Joe Gasper (UF)" userId="d7d11ee2-0388-4dbf-bd81-4d2814302558" providerId="ADAL" clId="{2476B72B-11FA-441E-8BE9-8B7F7ADA6E4B}" dt="2020-10-21T04:02:25.244" v="1893" actId="1038"/>
          <ac:spMkLst>
            <pc:docMk/>
            <pc:sldMk cId="487430079" sldId="333"/>
            <ac:spMk id="19" creationId="{E87860F0-A821-4ABF-AA65-8A7665250EC2}"/>
          </ac:spMkLst>
        </pc:spChg>
        <pc:spChg chg="mod">
          <ac:chgData name="Joe Gasper (UF)" userId="d7d11ee2-0388-4dbf-bd81-4d2814302558" providerId="ADAL" clId="{2476B72B-11FA-441E-8BE9-8B7F7ADA6E4B}" dt="2020-10-21T04:02:25.244" v="1893" actId="1038"/>
          <ac:spMkLst>
            <pc:docMk/>
            <pc:sldMk cId="487430079" sldId="333"/>
            <ac:spMk id="21" creationId="{6AEBD811-7FF9-4AC7-9026-F4F1A22DA7D7}"/>
          </ac:spMkLst>
        </pc:spChg>
        <pc:grpChg chg="add del mod modVis">
          <ac:chgData name="Joe Gasper (UF)" userId="d7d11ee2-0388-4dbf-bd81-4d2814302558" providerId="ADAL" clId="{2476B72B-11FA-441E-8BE9-8B7F7ADA6E4B}" dt="2020-10-20T20:51:14.561" v="1309" actId="165"/>
          <ac:grpSpMkLst>
            <pc:docMk/>
            <pc:sldMk cId="487430079" sldId="333"/>
            <ac:grpSpMk id="8" creationId="{1B917CAD-8030-4AF2-A740-183697E69C7E}"/>
          </ac:grpSpMkLst>
        </pc:grpChg>
        <pc:picChg chg="del topLvl">
          <ac:chgData name="Joe Gasper (UF)" userId="d7d11ee2-0388-4dbf-bd81-4d2814302558" providerId="ADAL" clId="{2476B72B-11FA-441E-8BE9-8B7F7ADA6E4B}" dt="2020-10-20T20:55:26.813" v="1316" actId="478"/>
          <ac:picMkLst>
            <pc:docMk/>
            <pc:sldMk cId="487430079" sldId="333"/>
            <ac:picMk id="4" creationId="{2E126000-7AD5-46E0-8DB1-9EF58709237A}"/>
          </ac:picMkLst>
        </pc:picChg>
        <pc:picChg chg="add mod">
          <ac:chgData name="Joe Gasper (UF)" userId="d7d11ee2-0388-4dbf-bd81-4d2814302558" providerId="ADAL" clId="{2476B72B-11FA-441E-8BE9-8B7F7ADA6E4B}" dt="2020-10-20T20:57:55.579" v="1326" actId="962"/>
          <ac:picMkLst>
            <pc:docMk/>
            <pc:sldMk cId="487430079" sldId="333"/>
            <ac:picMk id="10" creationId="{37B5BBED-77C1-4FF9-B0D0-46AE9E90B171}"/>
          </ac:picMkLst>
        </pc:picChg>
        <pc:picChg chg="mod modVis">
          <ac:chgData name="Joe Gasper (UF)" userId="d7d11ee2-0388-4dbf-bd81-4d2814302558" providerId="ADAL" clId="{2476B72B-11FA-441E-8BE9-8B7F7ADA6E4B}" dt="2020-10-21T04:02:25.244" v="1893" actId="1038"/>
          <ac:picMkLst>
            <pc:docMk/>
            <pc:sldMk cId="487430079" sldId="333"/>
            <ac:picMk id="11" creationId="{142BBEC5-2F91-41A8-87C2-D0B0E87329C5}"/>
          </ac:picMkLst>
        </pc:picChg>
        <pc:picChg chg="add mod ord">
          <ac:chgData name="Joe Gasper (UF)" userId="d7d11ee2-0388-4dbf-bd81-4d2814302558" providerId="ADAL" clId="{2476B72B-11FA-441E-8BE9-8B7F7ADA6E4B}" dt="2020-10-20T21:39:49.837" v="1387" actId="13244"/>
          <ac:picMkLst>
            <pc:docMk/>
            <pc:sldMk cId="487430079" sldId="333"/>
            <ac:picMk id="12" creationId="{E3E7EAD9-D64B-40F8-9FAE-39EC6AF3E952}"/>
          </ac:picMkLst>
        </pc:picChg>
        <pc:picChg chg="add mod">
          <ac:chgData name="Joe Gasper (UF)" userId="d7d11ee2-0388-4dbf-bd81-4d2814302558" providerId="ADAL" clId="{2476B72B-11FA-441E-8BE9-8B7F7ADA6E4B}" dt="2020-10-20T20:57:41.171" v="1325" actId="962"/>
          <ac:picMkLst>
            <pc:docMk/>
            <pc:sldMk cId="487430079" sldId="333"/>
            <ac:picMk id="14" creationId="{682A92E5-5AFC-4DEF-94EC-F5E1316A52F5}"/>
          </ac:picMkLst>
        </pc:picChg>
        <pc:picChg chg="mod modVis">
          <ac:chgData name="Joe Gasper (UF)" userId="d7d11ee2-0388-4dbf-bd81-4d2814302558" providerId="ADAL" clId="{2476B72B-11FA-441E-8BE9-8B7F7ADA6E4B}" dt="2020-10-21T04:02:25.244" v="1893" actId="1038"/>
          <ac:picMkLst>
            <pc:docMk/>
            <pc:sldMk cId="487430079" sldId="333"/>
            <ac:picMk id="16" creationId="{482AB427-4F0C-45FE-95DE-21AC63305464}"/>
          </ac:picMkLst>
        </pc:picChg>
      </pc:sldChg>
      <pc:sldChg chg="modSp mod">
        <pc:chgData name="Joe Gasper (UF)" userId="d7d11ee2-0388-4dbf-bd81-4d2814302558" providerId="ADAL" clId="{2476B72B-11FA-441E-8BE9-8B7F7ADA6E4B}" dt="2020-10-21T03:59:48.301" v="1845" actId="14826"/>
        <pc:sldMkLst>
          <pc:docMk/>
          <pc:sldMk cId="3400711083" sldId="335"/>
        </pc:sldMkLst>
        <pc:picChg chg="mod modVis">
          <ac:chgData name="Joe Gasper (UF)" userId="d7d11ee2-0388-4dbf-bd81-4d2814302558" providerId="ADAL" clId="{2476B72B-11FA-441E-8BE9-8B7F7ADA6E4B}" dt="2020-10-21T03:57:36.842" v="1841" actId="14429"/>
          <ac:picMkLst>
            <pc:docMk/>
            <pc:sldMk cId="3400711083" sldId="335"/>
            <ac:picMk id="4" creationId="{4D41409C-B725-4FFE-B64F-0688113ECE24}"/>
          </ac:picMkLst>
        </pc:picChg>
        <pc:picChg chg="mod modVis">
          <ac:chgData name="Joe Gasper (UF)" userId="d7d11ee2-0388-4dbf-bd81-4d2814302558" providerId="ADAL" clId="{2476B72B-11FA-441E-8BE9-8B7F7ADA6E4B}" dt="2020-10-21T03:59:48.301" v="1845" actId="14826"/>
          <ac:picMkLst>
            <pc:docMk/>
            <pc:sldMk cId="3400711083" sldId="335"/>
            <ac:picMk id="6" creationId="{497D355C-FC9D-4067-A581-D362F6D086C8}"/>
          </ac:picMkLst>
        </pc:picChg>
      </pc:sldChg>
      <pc:sldChg chg="modNotesTx">
        <pc:chgData name="Joe Gasper (UF)" userId="d7d11ee2-0388-4dbf-bd81-4d2814302558" providerId="ADAL" clId="{2476B72B-11FA-441E-8BE9-8B7F7ADA6E4B}" dt="2020-10-22T04:57:31.373" v="18744" actId="20577"/>
        <pc:sldMkLst>
          <pc:docMk/>
          <pc:sldMk cId="1487020351" sldId="336"/>
        </pc:sldMkLst>
      </pc:sldChg>
      <pc:sldChg chg="modSp mod modNotesTx">
        <pc:chgData name="Joe Gasper (UF)" userId="d7d11ee2-0388-4dbf-bd81-4d2814302558" providerId="ADAL" clId="{2476B72B-11FA-441E-8BE9-8B7F7ADA6E4B}" dt="2020-10-22T04:35:15.489" v="17553" actId="6549"/>
        <pc:sldMkLst>
          <pc:docMk/>
          <pc:sldMk cId="731548414" sldId="339"/>
        </pc:sldMkLst>
        <pc:spChg chg="mod modVis">
          <ac:chgData name="Joe Gasper (UF)" userId="d7d11ee2-0388-4dbf-bd81-4d2814302558" providerId="ADAL" clId="{2476B72B-11FA-441E-8BE9-8B7F7ADA6E4B}" dt="2020-10-21T03:40:29.149" v="1667" actId="14429"/>
          <ac:spMkLst>
            <pc:docMk/>
            <pc:sldMk cId="731548414" sldId="339"/>
            <ac:spMk id="2" creationId="{90637D1B-B03A-46FF-884C-DF6565B9A27E}"/>
          </ac:spMkLst>
        </pc:spChg>
        <pc:spChg chg="mod modVis">
          <ac:chgData name="Joe Gasper (UF)" userId="d7d11ee2-0388-4dbf-bd81-4d2814302558" providerId="ADAL" clId="{2476B72B-11FA-441E-8BE9-8B7F7ADA6E4B}" dt="2020-10-21T03:40:29.590" v="1668" actId="14429"/>
          <ac:spMkLst>
            <pc:docMk/>
            <pc:sldMk cId="731548414" sldId="339"/>
            <ac:spMk id="3" creationId="{F9FDBBBF-5157-40D6-8782-C6C798BDB889}"/>
          </ac:spMkLst>
        </pc:spChg>
        <pc:picChg chg="mod modVis">
          <ac:chgData name="Joe Gasper (UF)" userId="d7d11ee2-0388-4dbf-bd81-4d2814302558" providerId="ADAL" clId="{2476B72B-11FA-441E-8BE9-8B7F7ADA6E4B}" dt="2020-10-21T03:40:29.972" v="1669" actId="14429"/>
          <ac:picMkLst>
            <pc:docMk/>
            <pc:sldMk cId="731548414" sldId="339"/>
            <ac:picMk id="6" creationId="{10444983-A659-4E2C-BCF9-DCA1179D736D}"/>
          </ac:picMkLst>
        </pc:picChg>
      </pc:sldChg>
      <pc:sldChg chg="modNotesTx">
        <pc:chgData name="Joe Gasper (UF)" userId="d7d11ee2-0388-4dbf-bd81-4d2814302558" providerId="ADAL" clId="{2476B72B-11FA-441E-8BE9-8B7F7ADA6E4B}" dt="2020-10-22T04:58:27.201" v="18850" actId="20577"/>
        <pc:sldMkLst>
          <pc:docMk/>
          <pc:sldMk cId="1668595503" sldId="341"/>
        </pc:sldMkLst>
      </pc:sldChg>
      <pc:sldChg chg="modNotesTx">
        <pc:chgData name="Joe Gasper (UF)" userId="d7d11ee2-0388-4dbf-bd81-4d2814302558" providerId="ADAL" clId="{2476B72B-11FA-441E-8BE9-8B7F7ADA6E4B}" dt="2020-10-22T04:58:38.765" v="18856" actId="20577"/>
        <pc:sldMkLst>
          <pc:docMk/>
          <pc:sldMk cId="3521649420" sldId="342"/>
        </pc:sldMkLst>
      </pc:sldChg>
      <pc:sldChg chg="modNotesTx">
        <pc:chgData name="Joe Gasper (UF)" userId="d7d11ee2-0388-4dbf-bd81-4d2814302558" providerId="ADAL" clId="{2476B72B-11FA-441E-8BE9-8B7F7ADA6E4B}" dt="2020-10-19T05:00:41.234" v="1078"/>
        <pc:sldMkLst>
          <pc:docMk/>
          <pc:sldMk cId="2144473230" sldId="343"/>
        </pc:sldMkLst>
      </pc:sldChg>
      <pc:sldChg chg="modSp mod modNotesTx">
        <pc:chgData name="Joe Gasper (UF)" userId="d7d11ee2-0388-4dbf-bd81-4d2814302558" providerId="ADAL" clId="{2476B72B-11FA-441E-8BE9-8B7F7ADA6E4B}" dt="2020-10-22T05:20:04.658" v="19710" actId="20577"/>
        <pc:sldMkLst>
          <pc:docMk/>
          <pc:sldMk cId="275343222" sldId="345"/>
        </pc:sldMkLst>
        <pc:graphicFrameChg chg="mod modGraphic">
          <ac:chgData name="Joe Gasper (UF)" userId="d7d11ee2-0388-4dbf-bd81-4d2814302558" providerId="ADAL" clId="{2476B72B-11FA-441E-8BE9-8B7F7ADA6E4B}" dt="2020-10-21T04:51:19.753" v="4977" actId="1036"/>
          <ac:graphicFrameMkLst>
            <pc:docMk/>
            <pc:sldMk cId="275343222" sldId="345"/>
            <ac:graphicFrameMk id="5" creationId="{55B30CB5-A9B8-4E52-A65E-739D992F9886}"/>
          </ac:graphicFrameMkLst>
        </pc:graphicFrameChg>
      </pc:sldChg>
      <pc:sldChg chg="modNotesTx">
        <pc:chgData name="Joe Gasper (UF)" userId="d7d11ee2-0388-4dbf-bd81-4d2814302558" providerId="ADAL" clId="{2476B72B-11FA-441E-8BE9-8B7F7ADA6E4B}" dt="2020-10-22T05:26:25.546" v="19930" actId="20577"/>
        <pc:sldMkLst>
          <pc:docMk/>
          <pc:sldMk cId="4056486919" sldId="347"/>
        </pc:sldMkLst>
      </pc:sldChg>
      <pc:sldChg chg="addSp delSp modSp new mod modNotesTx">
        <pc:chgData name="Joe Gasper (UF)" userId="d7d11ee2-0388-4dbf-bd81-4d2814302558" providerId="ADAL" clId="{2476B72B-11FA-441E-8BE9-8B7F7ADA6E4B}" dt="2020-10-22T05:07:34.248" v="19258" actId="20577"/>
        <pc:sldMkLst>
          <pc:docMk/>
          <pc:sldMk cId="903123886" sldId="348"/>
        </pc:sldMkLst>
        <pc:spChg chg="add del mod">
          <ac:chgData name="Joe Gasper (UF)" userId="d7d11ee2-0388-4dbf-bd81-4d2814302558" providerId="ADAL" clId="{2476B72B-11FA-441E-8BE9-8B7F7ADA6E4B}" dt="2020-10-19T04:50:54.941" v="999" actId="478"/>
          <ac:spMkLst>
            <pc:docMk/>
            <pc:sldMk cId="903123886" sldId="348"/>
            <ac:spMk id="2" creationId="{6B12E133-5525-4BF3-838A-8E2A33F3A8A0}"/>
          </ac:spMkLst>
        </pc:spChg>
        <pc:spChg chg="add mod">
          <ac:chgData name="Joe Gasper (UF)" userId="d7d11ee2-0388-4dbf-bd81-4d2814302558" providerId="ADAL" clId="{2476B72B-11FA-441E-8BE9-8B7F7ADA6E4B}" dt="2020-10-19T04:53:03.372" v="1037" actId="20577"/>
          <ac:spMkLst>
            <pc:docMk/>
            <pc:sldMk cId="903123886" sldId="348"/>
            <ac:spMk id="4" creationId="{E5109C9E-8A7C-4B1D-826D-82196B12F0BB}"/>
          </ac:spMkLst>
        </pc:spChg>
        <pc:spChg chg="add mod">
          <ac:chgData name="Joe Gasper (UF)" userId="d7d11ee2-0388-4dbf-bd81-4d2814302558" providerId="ADAL" clId="{2476B72B-11FA-441E-8BE9-8B7F7ADA6E4B}" dt="2020-10-19T04:54:31.219" v="1077" actId="20577"/>
          <ac:spMkLst>
            <pc:docMk/>
            <pc:sldMk cId="903123886" sldId="348"/>
            <ac:spMk id="5" creationId="{311DB46A-A94F-40BB-889B-8A123DEC473F}"/>
          </ac:spMkLst>
        </pc:spChg>
      </pc:sldChg>
      <pc:sldChg chg="modNotesTx">
        <pc:chgData name="Joe Gasper (UF)" userId="d7d11ee2-0388-4dbf-bd81-4d2814302558" providerId="ADAL" clId="{2476B72B-11FA-441E-8BE9-8B7F7ADA6E4B}" dt="2020-10-22T04:51:18.276" v="18351" actId="20577"/>
        <pc:sldMkLst>
          <pc:docMk/>
          <pc:sldMk cId="1608626930" sldId="349"/>
        </pc:sldMkLst>
      </pc:sldChg>
      <pc:sldChg chg="addSp modSp new mod">
        <pc:chgData name="Joe Gasper (UF)" userId="d7d11ee2-0388-4dbf-bd81-4d2814302558" providerId="ADAL" clId="{2476B72B-11FA-441E-8BE9-8B7F7ADA6E4B}" dt="2020-10-21T02:39:08.920" v="1470" actId="1036"/>
        <pc:sldMkLst>
          <pc:docMk/>
          <pc:sldMk cId="2714736031" sldId="350"/>
        </pc:sldMkLst>
        <pc:spChg chg="add mod">
          <ac:chgData name="Joe Gasper (UF)" userId="d7d11ee2-0388-4dbf-bd81-4d2814302558" providerId="ADAL" clId="{2476B72B-11FA-441E-8BE9-8B7F7ADA6E4B}" dt="2020-10-20T23:05:37.504" v="1399" actId="6549"/>
          <ac:spMkLst>
            <pc:docMk/>
            <pc:sldMk cId="2714736031" sldId="350"/>
            <ac:spMk id="2" creationId="{4670B01F-4965-463E-BA49-91388EFF64C5}"/>
          </ac:spMkLst>
        </pc:spChg>
        <pc:spChg chg="mod">
          <ac:chgData name="Joe Gasper (UF)" userId="d7d11ee2-0388-4dbf-bd81-4d2814302558" providerId="ADAL" clId="{2476B72B-11FA-441E-8BE9-8B7F7ADA6E4B}" dt="2020-10-21T02:38:16.352" v="1439" actId="20577"/>
          <ac:spMkLst>
            <pc:docMk/>
            <pc:sldMk cId="2714736031" sldId="350"/>
            <ac:spMk id="8" creationId="{60E9444D-8970-4AB7-AF9A-E10F47E9D07C}"/>
          </ac:spMkLst>
        </pc:spChg>
        <pc:spChg chg="mod">
          <ac:chgData name="Joe Gasper (UF)" userId="d7d11ee2-0388-4dbf-bd81-4d2814302558" providerId="ADAL" clId="{2476B72B-11FA-441E-8BE9-8B7F7ADA6E4B}" dt="2020-10-21T02:33:48.607" v="1426" actId="12789"/>
          <ac:spMkLst>
            <pc:docMk/>
            <pc:sldMk cId="2714736031" sldId="350"/>
            <ac:spMk id="16" creationId="{386ABB76-68C9-477D-85CF-039AAA8B1257}"/>
          </ac:spMkLst>
        </pc:spChg>
        <pc:spChg chg="mod">
          <ac:chgData name="Joe Gasper (UF)" userId="d7d11ee2-0388-4dbf-bd81-4d2814302558" providerId="ADAL" clId="{2476B72B-11FA-441E-8BE9-8B7F7ADA6E4B}" dt="2020-10-21T02:33:31.139" v="1425" actId="12789"/>
          <ac:spMkLst>
            <pc:docMk/>
            <pc:sldMk cId="2714736031" sldId="350"/>
            <ac:spMk id="24" creationId="{0A64017B-C307-45C6-8484-2D9082B9AD1D}"/>
          </ac:spMkLst>
        </pc:spChg>
        <pc:spChg chg="mod">
          <ac:chgData name="Joe Gasper (UF)" userId="d7d11ee2-0388-4dbf-bd81-4d2814302558" providerId="ADAL" clId="{2476B72B-11FA-441E-8BE9-8B7F7ADA6E4B}" dt="2020-10-21T02:33:20.279" v="1424" actId="12789"/>
          <ac:spMkLst>
            <pc:docMk/>
            <pc:sldMk cId="2714736031" sldId="350"/>
            <ac:spMk id="32" creationId="{CACFD712-4753-4F23-A202-F975F7C28790}"/>
          </ac:spMkLst>
        </pc:spChg>
        <pc:spChg chg="mod">
          <ac:chgData name="Joe Gasper (UF)" userId="d7d11ee2-0388-4dbf-bd81-4d2814302558" providerId="ADAL" clId="{2476B72B-11FA-441E-8BE9-8B7F7ADA6E4B}" dt="2020-10-21T02:33:05.440" v="1423" actId="12789"/>
          <ac:spMkLst>
            <pc:docMk/>
            <pc:sldMk cId="2714736031" sldId="350"/>
            <ac:spMk id="40" creationId="{D20EE34D-39BE-48FB-8B4A-10A7193C4BAC}"/>
          </ac:spMkLst>
        </pc:spChg>
        <pc:spChg chg="mod">
          <ac:chgData name="Joe Gasper (UF)" userId="d7d11ee2-0388-4dbf-bd81-4d2814302558" providerId="ADAL" clId="{2476B72B-11FA-441E-8BE9-8B7F7ADA6E4B}" dt="2020-10-21T02:34:02.829" v="1427" actId="12789"/>
          <ac:spMkLst>
            <pc:docMk/>
            <pc:sldMk cId="2714736031" sldId="350"/>
            <ac:spMk id="48" creationId="{C55A5DFB-160F-479A-A0A1-871E0E23A364}"/>
          </ac:spMkLst>
        </pc:spChg>
        <pc:spChg chg="mod">
          <ac:chgData name="Joe Gasper (UF)" userId="d7d11ee2-0388-4dbf-bd81-4d2814302558" providerId="ADAL" clId="{2476B72B-11FA-441E-8BE9-8B7F7ADA6E4B}" dt="2020-10-21T02:33:48.607" v="1426" actId="12789"/>
          <ac:spMkLst>
            <pc:docMk/>
            <pc:sldMk cId="2714736031" sldId="350"/>
            <ac:spMk id="50" creationId="{13F579E2-4097-4810-863C-24C4363A181E}"/>
          </ac:spMkLst>
        </pc:spChg>
        <pc:spChg chg="mod">
          <ac:chgData name="Joe Gasper (UF)" userId="d7d11ee2-0388-4dbf-bd81-4d2814302558" providerId="ADAL" clId="{2476B72B-11FA-441E-8BE9-8B7F7ADA6E4B}" dt="2020-10-21T02:33:31.139" v="1425" actId="12789"/>
          <ac:spMkLst>
            <pc:docMk/>
            <pc:sldMk cId="2714736031" sldId="350"/>
            <ac:spMk id="52" creationId="{86B9DFC6-7AE9-4A41-839D-D946D4712A50}"/>
          </ac:spMkLst>
        </pc:spChg>
        <pc:spChg chg="mod">
          <ac:chgData name="Joe Gasper (UF)" userId="d7d11ee2-0388-4dbf-bd81-4d2814302558" providerId="ADAL" clId="{2476B72B-11FA-441E-8BE9-8B7F7ADA6E4B}" dt="2020-10-21T02:33:20.279" v="1424" actId="12789"/>
          <ac:spMkLst>
            <pc:docMk/>
            <pc:sldMk cId="2714736031" sldId="350"/>
            <ac:spMk id="54" creationId="{2C40D236-296C-4457-91A5-811020EF1B4E}"/>
          </ac:spMkLst>
        </pc:spChg>
        <pc:spChg chg="mod">
          <ac:chgData name="Joe Gasper (UF)" userId="d7d11ee2-0388-4dbf-bd81-4d2814302558" providerId="ADAL" clId="{2476B72B-11FA-441E-8BE9-8B7F7ADA6E4B}" dt="2020-10-21T02:37:33.791" v="1437" actId="6549"/>
          <ac:spMkLst>
            <pc:docMk/>
            <pc:sldMk cId="2714736031" sldId="350"/>
            <ac:spMk id="56" creationId="{C7520239-EE1B-46CF-BB5B-9BB90D453F41}"/>
          </ac:spMkLst>
        </pc:spChg>
        <pc:spChg chg="mod">
          <ac:chgData name="Joe Gasper (UF)" userId="d7d11ee2-0388-4dbf-bd81-4d2814302558" providerId="ADAL" clId="{2476B72B-11FA-441E-8BE9-8B7F7ADA6E4B}" dt="2020-10-21T02:34:02.829" v="1427" actId="12789"/>
          <ac:spMkLst>
            <pc:docMk/>
            <pc:sldMk cId="2714736031" sldId="350"/>
            <ac:spMk id="58" creationId="{68FC5306-4ECA-4CF2-B738-ED587FA2FC9B}"/>
          </ac:spMkLst>
        </pc:spChg>
        <pc:spChg chg="mod">
          <ac:chgData name="Joe Gasper (UF)" userId="d7d11ee2-0388-4dbf-bd81-4d2814302558" providerId="ADAL" clId="{2476B72B-11FA-441E-8BE9-8B7F7ADA6E4B}" dt="2020-10-21T02:33:48.607" v="1426" actId="12789"/>
          <ac:spMkLst>
            <pc:docMk/>
            <pc:sldMk cId="2714736031" sldId="350"/>
            <ac:spMk id="60" creationId="{72F5A56C-1A8C-428F-AC61-E08B3EF038C6}"/>
          </ac:spMkLst>
        </pc:spChg>
        <pc:spChg chg="mod">
          <ac:chgData name="Joe Gasper (UF)" userId="d7d11ee2-0388-4dbf-bd81-4d2814302558" providerId="ADAL" clId="{2476B72B-11FA-441E-8BE9-8B7F7ADA6E4B}" dt="2020-10-21T02:33:31.139" v="1425" actId="12789"/>
          <ac:spMkLst>
            <pc:docMk/>
            <pc:sldMk cId="2714736031" sldId="350"/>
            <ac:spMk id="62" creationId="{39F7B8C1-F9BE-46B6-A053-CBDDA877737A}"/>
          </ac:spMkLst>
        </pc:spChg>
        <pc:spChg chg="mod">
          <ac:chgData name="Joe Gasper (UF)" userId="d7d11ee2-0388-4dbf-bd81-4d2814302558" providerId="ADAL" clId="{2476B72B-11FA-441E-8BE9-8B7F7ADA6E4B}" dt="2020-10-21T02:33:20.279" v="1424" actId="12789"/>
          <ac:spMkLst>
            <pc:docMk/>
            <pc:sldMk cId="2714736031" sldId="350"/>
            <ac:spMk id="64" creationId="{1BC2B63C-FBA2-45A9-B398-AC6621C4FBED}"/>
          </ac:spMkLst>
        </pc:spChg>
        <pc:spChg chg="mod">
          <ac:chgData name="Joe Gasper (UF)" userId="d7d11ee2-0388-4dbf-bd81-4d2814302558" providerId="ADAL" clId="{2476B72B-11FA-441E-8BE9-8B7F7ADA6E4B}" dt="2020-10-21T02:33:05.440" v="1423" actId="12789"/>
          <ac:spMkLst>
            <pc:docMk/>
            <pc:sldMk cId="2714736031" sldId="350"/>
            <ac:spMk id="66" creationId="{DBCA9813-93AF-456F-9CF0-F5CA5FE56A28}"/>
          </ac:spMkLst>
        </pc:spChg>
        <pc:spChg chg="mod">
          <ac:chgData name="Joe Gasper (UF)" userId="d7d11ee2-0388-4dbf-bd81-4d2814302558" providerId="ADAL" clId="{2476B72B-11FA-441E-8BE9-8B7F7ADA6E4B}" dt="2020-10-21T02:34:02.829" v="1427" actId="12789"/>
          <ac:spMkLst>
            <pc:docMk/>
            <pc:sldMk cId="2714736031" sldId="350"/>
            <ac:spMk id="68" creationId="{2A504E75-C835-40F0-ABBC-85C33482C8F9}"/>
          </ac:spMkLst>
        </pc:spChg>
        <pc:spChg chg="mod">
          <ac:chgData name="Joe Gasper (UF)" userId="d7d11ee2-0388-4dbf-bd81-4d2814302558" providerId="ADAL" clId="{2476B72B-11FA-441E-8BE9-8B7F7ADA6E4B}" dt="2020-10-21T02:33:48.607" v="1426" actId="12789"/>
          <ac:spMkLst>
            <pc:docMk/>
            <pc:sldMk cId="2714736031" sldId="350"/>
            <ac:spMk id="70" creationId="{19AB9883-5413-436D-9F90-DC6546DFEEA1}"/>
          </ac:spMkLst>
        </pc:spChg>
        <pc:spChg chg="mod">
          <ac:chgData name="Joe Gasper (UF)" userId="d7d11ee2-0388-4dbf-bd81-4d2814302558" providerId="ADAL" clId="{2476B72B-11FA-441E-8BE9-8B7F7ADA6E4B}" dt="2020-10-21T02:33:31.139" v="1425" actId="12789"/>
          <ac:spMkLst>
            <pc:docMk/>
            <pc:sldMk cId="2714736031" sldId="350"/>
            <ac:spMk id="72" creationId="{248A46FC-A873-4982-861B-24AB545FCEC4}"/>
          </ac:spMkLst>
        </pc:spChg>
        <pc:spChg chg="mod">
          <ac:chgData name="Joe Gasper (UF)" userId="d7d11ee2-0388-4dbf-bd81-4d2814302558" providerId="ADAL" clId="{2476B72B-11FA-441E-8BE9-8B7F7ADA6E4B}" dt="2020-10-21T02:37:05.815" v="1433" actId="20577"/>
          <ac:spMkLst>
            <pc:docMk/>
            <pc:sldMk cId="2714736031" sldId="350"/>
            <ac:spMk id="74" creationId="{7C320256-A51B-4FA5-9367-7943B5A59547}"/>
          </ac:spMkLst>
        </pc:spChg>
        <pc:spChg chg="mod">
          <ac:chgData name="Joe Gasper (UF)" userId="d7d11ee2-0388-4dbf-bd81-4d2814302558" providerId="ADAL" clId="{2476B72B-11FA-441E-8BE9-8B7F7ADA6E4B}" dt="2020-10-21T02:36:26.837" v="1431" actId="20577"/>
          <ac:spMkLst>
            <pc:docMk/>
            <pc:sldMk cId="2714736031" sldId="350"/>
            <ac:spMk id="76" creationId="{ED67A079-EA1A-4E5C-8E94-1497699B691D}"/>
          </ac:spMkLst>
        </pc:spChg>
        <pc:spChg chg="mod">
          <ac:chgData name="Joe Gasper (UF)" userId="d7d11ee2-0388-4dbf-bd81-4d2814302558" providerId="ADAL" clId="{2476B72B-11FA-441E-8BE9-8B7F7ADA6E4B}" dt="2020-10-21T02:34:02.829" v="1427" actId="12789"/>
          <ac:spMkLst>
            <pc:docMk/>
            <pc:sldMk cId="2714736031" sldId="350"/>
            <ac:spMk id="78" creationId="{F325E747-A525-4C1C-95D9-CB1C3AA8C95F}"/>
          </ac:spMkLst>
        </pc:spChg>
        <pc:spChg chg="mod">
          <ac:chgData name="Joe Gasper (UF)" userId="d7d11ee2-0388-4dbf-bd81-4d2814302558" providerId="ADAL" clId="{2476B72B-11FA-441E-8BE9-8B7F7ADA6E4B}" dt="2020-10-21T02:33:48.607" v="1426" actId="12789"/>
          <ac:spMkLst>
            <pc:docMk/>
            <pc:sldMk cId="2714736031" sldId="350"/>
            <ac:spMk id="80" creationId="{05CBB010-A92C-45BE-B972-F313EF7B25B8}"/>
          </ac:spMkLst>
        </pc:spChg>
        <pc:spChg chg="mod">
          <ac:chgData name="Joe Gasper (UF)" userId="d7d11ee2-0388-4dbf-bd81-4d2814302558" providerId="ADAL" clId="{2476B72B-11FA-441E-8BE9-8B7F7ADA6E4B}" dt="2020-10-21T02:33:31.139" v="1425" actId="12789"/>
          <ac:spMkLst>
            <pc:docMk/>
            <pc:sldMk cId="2714736031" sldId="350"/>
            <ac:spMk id="82" creationId="{9323AB11-0186-4C23-98CE-5C3DF2DE91BC}"/>
          </ac:spMkLst>
        </pc:spChg>
        <pc:spChg chg="mod">
          <ac:chgData name="Joe Gasper (UF)" userId="d7d11ee2-0388-4dbf-bd81-4d2814302558" providerId="ADAL" clId="{2476B72B-11FA-441E-8BE9-8B7F7ADA6E4B}" dt="2020-10-21T02:33:20.279" v="1424" actId="12789"/>
          <ac:spMkLst>
            <pc:docMk/>
            <pc:sldMk cId="2714736031" sldId="350"/>
            <ac:spMk id="84" creationId="{9A478FE5-3581-4127-941F-7F25C91A893E}"/>
          </ac:spMkLst>
        </pc:spChg>
        <pc:spChg chg="mod">
          <ac:chgData name="Joe Gasper (UF)" userId="d7d11ee2-0388-4dbf-bd81-4d2814302558" providerId="ADAL" clId="{2476B72B-11FA-441E-8BE9-8B7F7ADA6E4B}" dt="2020-10-21T02:37:30.678" v="1436" actId="6549"/>
          <ac:spMkLst>
            <pc:docMk/>
            <pc:sldMk cId="2714736031" sldId="350"/>
            <ac:spMk id="86" creationId="{A6FE1836-8895-453E-90F8-76F4B74E844C}"/>
          </ac:spMkLst>
        </pc:spChg>
        <pc:spChg chg="mod">
          <ac:chgData name="Joe Gasper (UF)" userId="d7d11ee2-0388-4dbf-bd81-4d2814302558" providerId="ADAL" clId="{2476B72B-11FA-441E-8BE9-8B7F7ADA6E4B}" dt="2020-10-21T02:34:02.829" v="1427" actId="12789"/>
          <ac:spMkLst>
            <pc:docMk/>
            <pc:sldMk cId="2714736031" sldId="350"/>
            <ac:spMk id="88" creationId="{77A7F5CC-2223-41C7-9A2F-2ABB814940A5}"/>
          </ac:spMkLst>
        </pc:spChg>
        <pc:spChg chg="mod">
          <ac:chgData name="Joe Gasper (UF)" userId="d7d11ee2-0388-4dbf-bd81-4d2814302558" providerId="ADAL" clId="{2476B72B-11FA-441E-8BE9-8B7F7ADA6E4B}" dt="2020-10-21T02:33:48.607" v="1426" actId="12789"/>
          <ac:spMkLst>
            <pc:docMk/>
            <pc:sldMk cId="2714736031" sldId="350"/>
            <ac:spMk id="90" creationId="{C2A62A86-0185-4AC5-BD1A-0BB3A3DE78F7}"/>
          </ac:spMkLst>
        </pc:spChg>
        <pc:spChg chg="mod">
          <ac:chgData name="Joe Gasper (UF)" userId="d7d11ee2-0388-4dbf-bd81-4d2814302558" providerId="ADAL" clId="{2476B72B-11FA-441E-8BE9-8B7F7ADA6E4B}" dt="2020-10-21T02:33:31.139" v="1425" actId="12789"/>
          <ac:spMkLst>
            <pc:docMk/>
            <pc:sldMk cId="2714736031" sldId="350"/>
            <ac:spMk id="92" creationId="{E079E21A-0030-435D-B845-F13BD72BCACE}"/>
          </ac:spMkLst>
        </pc:spChg>
        <pc:spChg chg="mod">
          <ac:chgData name="Joe Gasper (UF)" userId="d7d11ee2-0388-4dbf-bd81-4d2814302558" providerId="ADAL" clId="{2476B72B-11FA-441E-8BE9-8B7F7ADA6E4B}" dt="2020-10-21T02:33:20.279" v="1424" actId="12789"/>
          <ac:spMkLst>
            <pc:docMk/>
            <pc:sldMk cId="2714736031" sldId="350"/>
            <ac:spMk id="94" creationId="{991385AD-ADD4-479F-9E77-7789288C5800}"/>
          </ac:spMkLst>
        </pc:spChg>
        <pc:spChg chg="mod">
          <ac:chgData name="Joe Gasper (UF)" userId="d7d11ee2-0388-4dbf-bd81-4d2814302558" providerId="ADAL" clId="{2476B72B-11FA-441E-8BE9-8B7F7ADA6E4B}" dt="2020-10-21T02:33:05.440" v="1423" actId="12789"/>
          <ac:spMkLst>
            <pc:docMk/>
            <pc:sldMk cId="2714736031" sldId="350"/>
            <ac:spMk id="96" creationId="{0F1DA2F5-7C16-4B27-861B-9783422B79F9}"/>
          </ac:spMkLst>
        </pc:spChg>
        <pc:spChg chg="mod">
          <ac:chgData name="Joe Gasper (UF)" userId="d7d11ee2-0388-4dbf-bd81-4d2814302558" providerId="ADAL" clId="{2476B72B-11FA-441E-8BE9-8B7F7ADA6E4B}" dt="2020-10-21T02:39:08.920" v="1470" actId="1036"/>
          <ac:spMkLst>
            <pc:docMk/>
            <pc:sldMk cId="2714736031" sldId="350"/>
            <ac:spMk id="97" creationId="{8FF3ACBF-6DD3-4D1F-8642-B29CC5668DC0}"/>
          </ac:spMkLst>
        </pc:spChg>
      </pc:sldChg>
      <pc:sldChg chg="modNotesTx">
        <pc:chgData name="Joe Gasper (UF)" userId="d7d11ee2-0388-4dbf-bd81-4d2814302558" providerId="ADAL" clId="{2476B72B-11FA-441E-8BE9-8B7F7ADA6E4B}" dt="2020-10-22T04:57:13.511" v="18717" actId="20577"/>
        <pc:sldMkLst>
          <pc:docMk/>
          <pc:sldMk cId="3748020088" sldId="351"/>
        </pc:sldMkLst>
      </pc:sldChg>
      <pc:sldChg chg="addSp modSp new mod">
        <pc:chgData name="Joe Gasper (UF)" userId="d7d11ee2-0388-4dbf-bd81-4d2814302558" providerId="ADAL" clId="{2476B72B-11FA-441E-8BE9-8B7F7ADA6E4B}" dt="2020-10-17T19:16:54.653" v="768" actId="20577"/>
        <pc:sldMkLst>
          <pc:docMk/>
          <pc:sldMk cId="4000630899" sldId="352"/>
        </pc:sldMkLst>
        <pc:spChg chg="add mod">
          <ac:chgData name="Joe Gasper (UF)" userId="d7d11ee2-0388-4dbf-bd81-4d2814302558" providerId="ADAL" clId="{2476B72B-11FA-441E-8BE9-8B7F7ADA6E4B}" dt="2020-10-17T19:16:54.653" v="768" actId="20577"/>
          <ac:spMkLst>
            <pc:docMk/>
            <pc:sldMk cId="4000630899" sldId="352"/>
            <ac:spMk id="2" creationId="{8055C1A0-D56F-4683-AB5B-8C6DDC714E49}"/>
          </ac:spMkLst>
        </pc:spChg>
      </pc:sldChg>
      <pc:sldChg chg="addSp delSp modSp mod delAnim modAnim modNotesTx">
        <pc:chgData name="Joe Gasper (UF)" userId="d7d11ee2-0388-4dbf-bd81-4d2814302558" providerId="ADAL" clId="{2476B72B-11FA-441E-8BE9-8B7F7ADA6E4B}" dt="2020-10-22T04:35:27.531" v="17560" actId="20577"/>
        <pc:sldMkLst>
          <pc:docMk/>
          <pc:sldMk cId="3686983996" sldId="353"/>
        </pc:sldMkLst>
        <pc:picChg chg="add mod">
          <ac:chgData name="Joe Gasper (UF)" userId="d7d11ee2-0388-4dbf-bd81-4d2814302558" providerId="ADAL" clId="{2476B72B-11FA-441E-8BE9-8B7F7ADA6E4B}" dt="2020-10-20T20:00:54.958" v="1090" actId="1076"/>
          <ac:picMkLst>
            <pc:docMk/>
            <pc:sldMk cId="3686983996" sldId="353"/>
            <ac:picMk id="3" creationId="{51479AC5-4BB2-424D-9C7C-4138B45190A0}"/>
          </ac:picMkLst>
        </pc:picChg>
        <pc:picChg chg="mod modVis">
          <ac:chgData name="Joe Gasper (UF)" userId="d7d11ee2-0388-4dbf-bd81-4d2814302558" providerId="ADAL" clId="{2476B72B-11FA-441E-8BE9-8B7F7ADA6E4B}" dt="2020-10-21T03:40:41.464" v="1673" actId="14429"/>
          <ac:picMkLst>
            <pc:docMk/>
            <pc:sldMk cId="3686983996" sldId="353"/>
            <ac:picMk id="6" creationId="{10444983-A659-4E2C-BCF9-DCA1179D736D}"/>
          </ac:picMkLst>
        </pc:picChg>
        <pc:picChg chg="del mod modVis">
          <ac:chgData name="Joe Gasper (UF)" userId="d7d11ee2-0388-4dbf-bd81-4d2814302558" providerId="ADAL" clId="{2476B72B-11FA-441E-8BE9-8B7F7ADA6E4B}" dt="2020-10-20T20:02:53.673" v="1093" actId="478"/>
          <ac:picMkLst>
            <pc:docMk/>
            <pc:sldMk cId="3686983996" sldId="353"/>
            <ac:picMk id="7" creationId="{D1112C0F-9FCB-4BDB-BFEE-7DE0F7C99AC2}"/>
          </ac:picMkLst>
        </pc:picChg>
      </pc:sldChg>
      <pc:sldChg chg="modNotesTx">
        <pc:chgData name="Joe Gasper (UF)" userId="d7d11ee2-0388-4dbf-bd81-4d2814302558" providerId="ADAL" clId="{2476B72B-11FA-441E-8BE9-8B7F7ADA6E4B}" dt="2020-10-22T04:36:38.714" v="17571" actId="20577"/>
        <pc:sldMkLst>
          <pc:docMk/>
          <pc:sldMk cId="3936265865" sldId="354"/>
        </pc:sldMkLst>
      </pc:sldChg>
      <pc:sldChg chg="modNotesTx">
        <pc:chgData name="Joe Gasper (UF)" userId="d7d11ee2-0388-4dbf-bd81-4d2814302558" providerId="ADAL" clId="{2476B72B-11FA-441E-8BE9-8B7F7ADA6E4B}" dt="2020-10-22T05:10:09.203" v="19360" actId="20577"/>
        <pc:sldMkLst>
          <pc:docMk/>
          <pc:sldMk cId="1182794097" sldId="356"/>
        </pc:sldMkLst>
      </pc:sldChg>
      <pc:sldChg chg="modSp mod modNotesTx">
        <pc:chgData name="Joe Gasper (UF)" userId="d7d11ee2-0388-4dbf-bd81-4d2814302558" providerId="ADAL" clId="{2476B72B-11FA-441E-8BE9-8B7F7ADA6E4B}" dt="2020-10-22T05:10:39.001" v="19372" actId="20577"/>
        <pc:sldMkLst>
          <pc:docMk/>
          <pc:sldMk cId="3365963846" sldId="357"/>
        </pc:sldMkLst>
        <pc:spChg chg="mod">
          <ac:chgData name="Joe Gasper (UF)" userId="d7d11ee2-0388-4dbf-bd81-4d2814302558" providerId="ADAL" clId="{2476B72B-11FA-441E-8BE9-8B7F7ADA6E4B}" dt="2020-10-21T04:31:55.049" v="3439" actId="1076"/>
          <ac:spMkLst>
            <pc:docMk/>
            <pc:sldMk cId="3365963846" sldId="357"/>
            <ac:spMk id="4" creationId="{4204F1F2-88B6-43D0-B08F-C519DE739EE1}"/>
          </ac:spMkLst>
        </pc:spChg>
        <pc:picChg chg="mod">
          <ac:chgData name="Joe Gasper (UF)" userId="d7d11ee2-0388-4dbf-bd81-4d2814302558" providerId="ADAL" clId="{2476B72B-11FA-441E-8BE9-8B7F7ADA6E4B}" dt="2020-10-21T04:31:36.887" v="3438" actId="1038"/>
          <ac:picMkLst>
            <pc:docMk/>
            <pc:sldMk cId="3365963846" sldId="357"/>
            <ac:picMk id="3" creationId="{E489A7F0-52DF-414C-A931-8502F1EF0AD1}"/>
          </ac:picMkLst>
        </pc:picChg>
        <pc:picChg chg="mod">
          <ac:chgData name="Joe Gasper (UF)" userId="d7d11ee2-0388-4dbf-bd81-4d2814302558" providerId="ADAL" clId="{2476B72B-11FA-441E-8BE9-8B7F7ADA6E4B}" dt="2020-10-21T04:31:58.670" v="3447" actId="1038"/>
          <ac:picMkLst>
            <pc:docMk/>
            <pc:sldMk cId="3365963846" sldId="357"/>
            <ac:picMk id="5" creationId="{D37180F8-85FA-4C5E-885C-E661082802CE}"/>
          </ac:picMkLst>
        </pc:picChg>
      </pc:sldChg>
      <pc:sldChg chg="addSp delSp modSp mod modNotesTx">
        <pc:chgData name="Joe Gasper (UF)" userId="d7d11ee2-0388-4dbf-bd81-4d2814302558" providerId="ADAL" clId="{2476B72B-11FA-441E-8BE9-8B7F7ADA6E4B}" dt="2020-10-21T04:11:41.383" v="2270" actId="20577"/>
        <pc:sldMkLst>
          <pc:docMk/>
          <pc:sldMk cId="1738785246" sldId="358"/>
        </pc:sldMkLst>
        <pc:spChg chg="add mod">
          <ac:chgData name="Joe Gasper (UF)" userId="d7d11ee2-0388-4dbf-bd81-4d2814302558" providerId="ADAL" clId="{2476B72B-11FA-441E-8BE9-8B7F7ADA6E4B}" dt="2020-10-19T04:39:27.269" v="961" actId="1076"/>
          <ac:spMkLst>
            <pc:docMk/>
            <pc:sldMk cId="1738785246" sldId="358"/>
            <ac:spMk id="2" creationId="{77593FF0-51C9-4B3A-8828-B9554276BF71}"/>
          </ac:spMkLst>
        </pc:spChg>
        <pc:spChg chg="mod">
          <ac:chgData name="Joe Gasper (UF)" userId="d7d11ee2-0388-4dbf-bd81-4d2814302558" providerId="ADAL" clId="{2476B72B-11FA-441E-8BE9-8B7F7ADA6E4B}" dt="2020-10-19T04:32:33.537" v="851" actId="1076"/>
          <ac:spMkLst>
            <pc:docMk/>
            <pc:sldMk cId="1738785246" sldId="358"/>
            <ac:spMk id="3" creationId="{2A1CE1A2-FF19-455E-8EBD-1D30E6204742}"/>
          </ac:spMkLst>
        </pc:spChg>
        <pc:spChg chg="mod">
          <ac:chgData name="Joe Gasper (UF)" userId="d7d11ee2-0388-4dbf-bd81-4d2814302558" providerId="ADAL" clId="{2476B72B-11FA-441E-8BE9-8B7F7ADA6E4B}" dt="2020-10-20T17:53:16.013" v="1084" actId="1076"/>
          <ac:spMkLst>
            <pc:docMk/>
            <pc:sldMk cId="1738785246" sldId="358"/>
            <ac:spMk id="5" creationId="{E4DBECDF-E9CD-4326-A245-73AAD2F4D435}"/>
          </ac:spMkLst>
        </pc:spChg>
        <pc:spChg chg="add del mod">
          <ac:chgData name="Joe Gasper (UF)" userId="d7d11ee2-0388-4dbf-bd81-4d2814302558" providerId="ADAL" clId="{2476B72B-11FA-441E-8BE9-8B7F7ADA6E4B}" dt="2020-10-19T04:37:28.772" v="919" actId="22"/>
          <ac:spMkLst>
            <pc:docMk/>
            <pc:sldMk cId="1738785246" sldId="358"/>
            <ac:spMk id="6" creationId="{D3598D32-3A8B-4A68-9169-26ECAE5D4295}"/>
          </ac:spMkLst>
        </pc:spChg>
        <pc:spChg chg="add mod">
          <ac:chgData name="Joe Gasper (UF)" userId="d7d11ee2-0388-4dbf-bd81-4d2814302558" providerId="ADAL" clId="{2476B72B-11FA-441E-8BE9-8B7F7ADA6E4B}" dt="2020-10-19T04:39:30.225" v="962" actId="1076"/>
          <ac:spMkLst>
            <pc:docMk/>
            <pc:sldMk cId="1738785246" sldId="358"/>
            <ac:spMk id="7" creationId="{34D81E01-1C99-4A30-A9BF-D8A0EE097A18}"/>
          </ac:spMkLst>
        </pc:spChg>
        <pc:spChg chg="add mod">
          <ac:chgData name="Joe Gasper (UF)" userId="d7d11ee2-0388-4dbf-bd81-4d2814302558" providerId="ADAL" clId="{2476B72B-11FA-441E-8BE9-8B7F7ADA6E4B}" dt="2020-10-19T04:40:49.232" v="995" actId="20577"/>
          <ac:spMkLst>
            <pc:docMk/>
            <pc:sldMk cId="1738785246" sldId="358"/>
            <ac:spMk id="8" creationId="{52842BC9-D6EF-47B2-A24C-64D5E3224792}"/>
          </ac:spMkLst>
        </pc:spChg>
      </pc:sldChg>
      <pc:sldChg chg="addSp delSp modSp new mod modNotesTx">
        <pc:chgData name="Joe Gasper (UF)" userId="d7d11ee2-0388-4dbf-bd81-4d2814302558" providerId="ADAL" clId="{2476B72B-11FA-441E-8BE9-8B7F7ADA6E4B}" dt="2020-10-22T05:05:28.203" v="19152" actId="20577"/>
        <pc:sldMkLst>
          <pc:docMk/>
          <pc:sldMk cId="4453380" sldId="359"/>
        </pc:sldMkLst>
        <pc:picChg chg="add del">
          <ac:chgData name="Joe Gasper (UF)" userId="d7d11ee2-0388-4dbf-bd81-4d2814302558" providerId="ADAL" clId="{2476B72B-11FA-441E-8BE9-8B7F7ADA6E4B}" dt="2020-10-19T05:10:45.942" v="1080" actId="478"/>
          <ac:picMkLst>
            <pc:docMk/>
            <pc:sldMk cId="4453380" sldId="359"/>
            <ac:picMk id="3" creationId="{8ECF0D73-6416-448E-8286-46B93A766729}"/>
          </ac:picMkLst>
        </pc:picChg>
        <pc:picChg chg="add mod">
          <ac:chgData name="Joe Gasper (UF)" userId="d7d11ee2-0388-4dbf-bd81-4d2814302558" providerId="ADAL" clId="{2476B72B-11FA-441E-8BE9-8B7F7ADA6E4B}" dt="2020-10-22T05:00:52.174" v="18914" actId="1035"/>
          <ac:picMkLst>
            <pc:docMk/>
            <pc:sldMk cId="4453380" sldId="359"/>
            <ac:picMk id="5" creationId="{D2DFAFEA-4ADD-45C0-B6C4-8D951C5BB946}"/>
          </ac:picMkLst>
        </pc:picChg>
      </pc:sldChg>
      <pc:sldChg chg="modNotesTx">
        <pc:chgData name="Joe Gasper (UF)" userId="d7d11ee2-0388-4dbf-bd81-4d2814302558" providerId="ADAL" clId="{2476B72B-11FA-441E-8BE9-8B7F7ADA6E4B}" dt="2020-10-22T05:08:45.070" v="19322" actId="20577"/>
        <pc:sldMkLst>
          <pc:docMk/>
          <pc:sldMk cId="2292971074" sldId="360"/>
        </pc:sldMkLst>
      </pc:sldChg>
      <pc:sldChg chg="modNotesTx">
        <pc:chgData name="Joe Gasper (UF)" userId="d7d11ee2-0388-4dbf-bd81-4d2814302558" providerId="ADAL" clId="{2476B72B-11FA-441E-8BE9-8B7F7ADA6E4B}" dt="2020-10-22T04:35:35.461" v="17561"/>
        <pc:sldMkLst>
          <pc:docMk/>
          <pc:sldMk cId="4064028338" sldId="361"/>
        </pc:sldMkLst>
      </pc:sldChg>
      <pc:sldChg chg="modNotesTx">
        <pc:chgData name="Joe Gasper (UF)" userId="d7d11ee2-0388-4dbf-bd81-4d2814302558" providerId="ADAL" clId="{2476B72B-11FA-441E-8BE9-8B7F7ADA6E4B}" dt="2020-10-22T04:59:51.388" v="18864" actId="6549"/>
        <pc:sldMkLst>
          <pc:docMk/>
          <pc:sldMk cId="3185686836" sldId="362"/>
        </pc:sldMkLst>
      </pc:sldChg>
      <pc:sldChg chg="addSp modSp new mod ord modNotesTx">
        <pc:chgData name="Joe Gasper (UF)" userId="d7d11ee2-0388-4dbf-bd81-4d2814302558" providerId="ADAL" clId="{2476B72B-11FA-441E-8BE9-8B7F7ADA6E4B}" dt="2020-10-22T04:38:26.937" v="17710" actId="20577"/>
        <pc:sldMkLst>
          <pc:docMk/>
          <pc:sldMk cId="2061014714" sldId="364"/>
        </pc:sldMkLst>
        <pc:picChg chg="add mod">
          <ac:chgData name="Joe Gasper (UF)" userId="d7d11ee2-0388-4dbf-bd81-4d2814302558" providerId="ADAL" clId="{2476B72B-11FA-441E-8BE9-8B7F7ADA6E4B}" dt="2020-10-21T03:22:05.529" v="1548" actId="1076"/>
          <ac:picMkLst>
            <pc:docMk/>
            <pc:sldMk cId="2061014714" sldId="364"/>
            <ac:picMk id="3" creationId="{E8213FD6-E7A1-48C8-B3D2-4D76B29FB44A}"/>
          </ac:picMkLst>
        </pc:picChg>
      </pc:sldChg>
      <pc:sldChg chg="addSp modSp new mod modNotesTx">
        <pc:chgData name="Joe Gasper (UF)" userId="d7d11ee2-0388-4dbf-bd81-4d2814302558" providerId="ADAL" clId="{2476B72B-11FA-441E-8BE9-8B7F7ADA6E4B}" dt="2020-10-22T05:14:24.165" v="19461" actId="20577"/>
        <pc:sldMkLst>
          <pc:docMk/>
          <pc:sldMk cId="3758555172" sldId="365"/>
        </pc:sldMkLst>
        <pc:picChg chg="add mod">
          <ac:chgData name="Joe Gasper (UF)" userId="d7d11ee2-0388-4dbf-bd81-4d2814302558" providerId="ADAL" clId="{2476B72B-11FA-441E-8BE9-8B7F7ADA6E4B}" dt="2020-10-21T04:35:46.932" v="3761" actId="962"/>
          <ac:picMkLst>
            <pc:docMk/>
            <pc:sldMk cId="3758555172" sldId="365"/>
            <ac:picMk id="3" creationId="{4869D0ED-69C7-4989-A9A7-050DB5D1FC39}"/>
          </ac:picMkLst>
        </pc:picChg>
      </pc:sldChg>
      <pc:sldChg chg="addSp delSp modSp new mod modNotesTx">
        <pc:chgData name="Joe Gasper (UF)" userId="d7d11ee2-0388-4dbf-bd81-4d2814302558" providerId="ADAL" clId="{2476B72B-11FA-441E-8BE9-8B7F7ADA6E4B}" dt="2020-10-21T11:57:11.581" v="5648" actId="20577"/>
        <pc:sldMkLst>
          <pc:docMk/>
          <pc:sldMk cId="2560371179" sldId="366"/>
        </pc:sldMkLst>
        <pc:spChg chg="add mod">
          <ac:chgData name="Joe Gasper (UF)" userId="d7d11ee2-0388-4dbf-bd81-4d2814302558" providerId="ADAL" clId="{2476B72B-11FA-441E-8BE9-8B7F7ADA6E4B}" dt="2020-10-21T05:16:24.974" v="5259" actId="20577"/>
          <ac:spMkLst>
            <pc:docMk/>
            <pc:sldMk cId="2560371179" sldId="366"/>
            <ac:spMk id="2" creationId="{2163057D-1F82-46D9-8D50-1682999B3D08}"/>
          </ac:spMkLst>
        </pc:spChg>
        <pc:spChg chg="add mod">
          <ac:chgData name="Joe Gasper (UF)" userId="d7d11ee2-0388-4dbf-bd81-4d2814302558" providerId="ADAL" clId="{2476B72B-11FA-441E-8BE9-8B7F7ADA6E4B}" dt="2020-10-21T05:16:30.349" v="5261" actId="14100"/>
          <ac:spMkLst>
            <pc:docMk/>
            <pc:sldMk cId="2560371179" sldId="366"/>
            <ac:spMk id="3" creationId="{11962BD4-AABD-49C0-93BA-03C3962A63F5}"/>
          </ac:spMkLst>
        </pc:spChg>
        <pc:spChg chg="add mod">
          <ac:chgData name="Joe Gasper (UF)" userId="d7d11ee2-0388-4dbf-bd81-4d2814302558" providerId="ADAL" clId="{2476B72B-11FA-441E-8BE9-8B7F7ADA6E4B}" dt="2020-10-21T05:26:17.656" v="5385" actId="1076"/>
          <ac:spMkLst>
            <pc:docMk/>
            <pc:sldMk cId="2560371179" sldId="366"/>
            <ac:spMk id="4" creationId="{3811E0BF-DFC2-4628-BC53-92DB318B02B2}"/>
          </ac:spMkLst>
        </pc:spChg>
        <pc:spChg chg="add mod">
          <ac:chgData name="Joe Gasper (UF)" userId="d7d11ee2-0388-4dbf-bd81-4d2814302558" providerId="ADAL" clId="{2476B72B-11FA-441E-8BE9-8B7F7ADA6E4B}" dt="2020-10-21T05:26:17.656" v="5385" actId="1076"/>
          <ac:spMkLst>
            <pc:docMk/>
            <pc:sldMk cId="2560371179" sldId="366"/>
            <ac:spMk id="5" creationId="{FE317B38-964F-4F69-A814-7E479959D2BA}"/>
          </ac:spMkLst>
        </pc:spChg>
        <pc:spChg chg="add mod">
          <ac:chgData name="Joe Gasper (UF)" userId="d7d11ee2-0388-4dbf-bd81-4d2814302558" providerId="ADAL" clId="{2476B72B-11FA-441E-8BE9-8B7F7ADA6E4B}" dt="2020-10-21T05:26:17.656" v="5385" actId="1076"/>
          <ac:spMkLst>
            <pc:docMk/>
            <pc:sldMk cId="2560371179" sldId="366"/>
            <ac:spMk id="7" creationId="{5F6DFD38-43EC-4899-B130-7C93640128F7}"/>
          </ac:spMkLst>
        </pc:spChg>
        <pc:spChg chg="add mod">
          <ac:chgData name="Joe Gasper (UF)" userId="d7d11ee2-0388-4dbf-bd81-4d2814302558" providerId="ADAL" clId="{2476B72B-11FA-441E-8BE9-8B7F7ADA6E4B}" dt="2020-10-21T05:26:17.656" v="5385" actId="1076"/>
          <ac:spMkLst>
            <pc:docMk/>
            <pc:sldMk cId="2560371179" sldId="366"/>
            <ac:spMk id="9" creationId="{8716522C-1ACA-4537-9252-434AE42F2999}"/>
          </ac:spMkLst>
        </pc:spChg>
        <pc:spChg chg="add mod">
          <ac:chgData name="Joe Gasper (UF)" userId="d7d11ee2-0388-4dbf-bd81-4d2814302558" providerId="ADAL" clId="{2476B72B-11FA-441E-8BE9-8B7F7ADA6E4B}" dt="2020-10-21T05:26:17.656" v="5385" actId="1076"/>
          <ac:spMkLst>
            <pc:docMk/>
            <pc:sldMk cId="2560371179" sldId="366"/>
            <ac:spMk id="11" creationId="{ABECB20A-7779-435E-ACE9-FF0B4BC0406A}"/>
          </ac:spMkLst>
        </pc:spChg>
        <pc:spChg chg="add mod">
          <ac:chgData name="Joe Gasper (UF)" userId="d7d11ee2-0388-4dbf-bd81-4d2814302558" providerId="ADAL" clId="{2476B72B-11FA-441E-8BE9-8B7F7ADA6E4B}" dt="2020-10-21T05:26:17.656" v="5385" actId="1076"/>
          <ac:spMkLst>
            <pc:docMk/>
            <pc:sldMk cId="2560371179" sldId="366"/>
            <ac:spMk id="13" creationId="{3C6F99B0-53F8-4FED-8CCD-6BB06A091D4E}"/>
          </ac:spMkLst>
        </pc:spChg>
        <pc:spChg chg="add mod">
          <ac:chgData name="Joe Gasper (UF)" userId="d7d11ee2-0388-4dbf-bd81-4d2814302558" providerId="ADAL" clId="{2476B72B-11FA-441E-8BE9-8B7F7ADA6E4B}" dt="2020-10-21T05:26:17.656" v="5385" actId="1076"/>
          <ac:spMkLst>
            <pc:docMk/>
            <pc:sldMk cId="2560371179" sldId="366"/>
            <ac:spMk id="15" creationId="{0DAED5E2-CE4E-48C6-9D24-42828307353A}"/>
          </ac:spMkLst>
        </pc:spChg>
        <pc:spChg chg="add mod">
          <ac:chgData name="Joe Gasper (UF)" userId="d7d11ee2-0388-4dbf-bd81-4d2814302558" providerId="ADAL" clId="{2476B72B-11FA-441E-8BE9-8B7F7ADA6E4B}" dt="2020-10-21T05:26:17.656" v="5385" actId="1076"/>
          <ac:spMkLst>
            <pc:docMk/>
            <pc:sldMk cId="2560371179" sldId="366"/>
            <ac:spMk id="17" creationId="{837223FD-0FC0-408D-BC11-264588A08306}"/>
          </ac:spMkLst>
        </pc:spChg>
        <pc:spChg chg="add mod ord">
          <ac:chgData name="Joe Gasper (UF)" userId="d7d11ee2-0388-4dbf-bd81-4d2814302558" providerId="ADAL" clId="{2476B72B-11FA-441E-8BE9-8B7F7ADA6E4B}" dt="2020-10-21T05:26:17.656" v="5385" actId="1076"/>
          <ac:spMkLst>
            <pc:docMk/>
            <pc:sldMk cId="2560371179" sldId="366"/>
            <ac:spMk id="31" creationId="{B6D6CFE9-6C29-4D8D-9A14-3F1B017AF766}"/>
          </ac:spMkLst>
        </pc:spChg>
        <pc:spChg chg="add mod ord">
          <ac:chgData name="Joe Gasper (UF)" userId="d7d11ee2-0388-4dbf-bd81-4d2814302558" providerId="ADAL" clId="{2476B72B-11FA-441E-8BE9-8B7F7ADA6E4B}" dt="2020-10-21T05:26:17.656" v="5385" actId="1076"/>
          <ac:spMkLst>
            <pc:docMk/>
            <pc:sldMk cId="2560371179" sldId="366"/>
            <ac:spMk id="33" creationId="{E21B7786-7C0A-45D9-80B2-2253218EF09E}"/>
          </ac:spMkLst>
        </pc:spChg>
        <pc:spChg chg="add mod ord">
          <ac:chgData name="Joe Gasper (UF)" userId="d7d11ee2-0388-4dbf-bd81-4d2814302558" providerId="ADAL" clId="{2476B72B-11FA-441E-8BE9-8B7F7ADA6E4B}" dt="2020-10-21T05:26:17.656" v="5385" actId="1076"/>
          <ac:spMkLst>
            <pc:docMk/>
            <pc:sldMk cId="2560371179" sldId="366"/>
            <ac:spMk id="35" creationId="{957FC779-92E7-40A8-98E2-50B09192B4B9}"/>
          </ac:spMkLst>
        </pc:spChg>
        <pc:spChg chg="add mod ord">
          <ac:chgData name="Joe Gasper (UF)" userId="d7d11ee2-0388-4dbf-bd81-4d2814302558" providerId="ADAL" clId="{2476B72B-11FA-441E-8BE9-8B7F7ADA6E4B}" dt="2020-10-21T05:26:17.656" v="5385" actId="1076"/>
          <ac:spMkLst>
            <pc:docMk/>
            <pc:sldMk cId="2560371179" sldId="366"/>
            <ac:spMk id="37" creationId="{16CF6C79-6889-4875-8297-D60F96D797BF}"/>
          </ac:spMkLst>
        </pc:spChg>
        <pc:grpChg chg="add mod">
          <ac:chgData name="Joe Gasper (UF)" userId="d7d11ee2-0388-4dbf-bd81-4d2814302558" providerId="ADAL" clId="{2476B72B-11FA-441E-8BE9-8B7F7ADA6E4B}" dt="2020-10-21T05:26:17.656" v="5385" actId="1076"/>
          <ac:grpSpMkLst>
            <pc:docMk/>
            <pc:sldMk cId="2560371179" sldId="366"/>
            <ac:grpSpMk id="18" creationId="{AE975967-EA9B-4487-9CA0-E80769E7898A}"/>
          </ac:grpSpMkLst>
        </pc:grpChg>
        <pc:grpChg chg="add mod">
          <ac:chgData name="Joe Gasper (UF)" userId="d7d11ee2-0388-4dbf-bd81-4d2814302558" providerId="ADAL" clId="{2476B72B-11FA-441E-8BE9-8B7F7ADA6E4B}" dt="2020-10-21T05:26:36.406" v="5387" actId="1076"/>
          <ac:grpSpMkLst>
            <pc:docMk/>
            <pc:sldMk cId="2560371179" sldId="366"/>
            <ac:grpSpMk id="38" creationId="{02CC7E29-486E-4AEA-A4DE-6321D64FBF98}"/>
          </ac:grpSpMkLst>
        </pc:grpChg>
        <pc:picChg chg="add mod">
          <ac:chgData name="Joe Gasper (UF)" userId="d7d11ee2-0388-4dbf-bd81-4d2814302558" providerId="ADAL" clId="{2476B72B-11FA-441E-8BE9-8B7F7ADA6E4B}" dt="2020-10-21T05:26:17.656" v="5385" actId="1076"/>
          <ac:picMkLst>
            <pc:docMk/>
            <pc:sldMk cId="2560371179" sldId="366"/>
            <ac:picMk id="20" creationId="{99C71E8F-EABE-4A05-99B5-E5ADC47BBED8}"/>
          </ac:picMkLst>
        </pc:picChg>
        <pc:picChg chg="add mod">
          <ac:chgData name="Joe Gasper (UF)" userId="d7d11ee2-0388-4dbf-bd81-4d2814302558" providerId="ADAL" clId="{2476B72B-11FA-441E-8BE9-8B7F7ADA6E4B}" dt="2020-10-21T05:26:17.656" v="5385" actId="1076"/>
          <ac:picMkLst>
            <pc:docMk/>
            <pc:sldMk cId="2560371179" sldId="366"/>
            <ac:picMk id="22" creationId="{45300E28-EA4D-4EAF-826C-FB1B8638D72A}"/>
          </ac:picMkLst>
        </pc:picChg>
        <pc:picChg chg="add mod">
          <ac:chgData name="Joe Gasper (UF)" userId="d7d11ee2-0388-4dbf-bd81-4d2814302558" providerId="ADAL" clId="{2476B72B-11FA-441E-8BE9-8B7F7ADA6E4B}" dt="2020-10-21T05:26:17.656" v="5385" actId="1076"/>
          <ac:picMkLst>
            <pc:docMk/>
            <pc:sldMk cId="2560371179" sldId="366"/>
            <ac:picMk id="24" creationId="{3952A59A-C1D9-4F83-AAE5-1C2897B7F16E}"/>
          </ac:picMkLst>
        </pc:picChg>
        <pc:picChg chg="add del mod">
          <ac:chgData name="Joe Gasper (UF)" userId="d7d11ee2-0388-4dbf-bd81-4d2814302558" providerId="ADAL" clId="{2476B72B-11FA-441E-8BE9-8B7F7ADA6E4B}" dt="2020-10-21T05:19:41.292" v="5322" actId="478"/>
          <ac:picMkLst>
            <pc:docMk/>
            <pc:sldMk cId="2560371179" sldId="366"/>
            <ac:picMk id="26" creationId="{DBD47313-699C-4B84-AF39-C2F9A63A8940}"/>
          </ac:picMkLst>
        </pc:picChg>
        <pc:picChg chg="add del mod">
          <ac:chgData name="Joe Gasper (UF)" userId="d7d11ee2-0388-4dbf-bd81-4d2814302558" providerId="ADAL" clId="{2476B72B-11FA-441E-8BE9-8B7F7ADA6E4B}" dt="2020-10-21T05:19:39.924" v="5321" actId="478"/>
          <ac:picMkLst>
            <pc:docMk/>
            <pc:sldMk cId="2560371179" sldId="366"/>
            <ac:picMk id="28" creationId="{4BD550C0-77D5-4D51-B8A9-A21D19EAA5E3}"/>
          </ac:picMkLst>
        </pc:picChg>
        <pc:picChg chg="add mod">
          <ac:chgData name="Joe Gasper (UF)" userId="d7d11ee2-0388-4dbf-bd81-4d2814302558" providerId="ADAL" clId="{2476B72B-11FA-441E-8BE9-8B7F7ADA6E4B}" dt="2020-10-21T05:26:17.656" v="5385" actId="1076"/>
          <ac:picMkLst>
            <pc:docMk/>
            <pc:sldMk cId="2560371179" sldId="366"/>
            <ac:picMk id="30" creationId="{345D9E83-8413-43A2-AF39-29F6AF34D7F5}"/>
          </ac:picMkLst>
        </pc:picChg>
      </pc:sldChg>
      <pc:sldChg chg="modNotesTx">
        <pc:chgData name="Joe Gasper (UF)" userId="d7d11ee2-0388-4dbf-bd81-4d2814302558" providerId="ADAL" clId="{2476B72B-11FA-441E-8BE9-8B7F7ADA6E4B}" dt="2020-10-22T03:07:21.191" v="15109" actId="20577"/>
        <pc:sldMkLst>
          <pc:docMk/>
          <pc:sldMk cId="3354085745" sldId="367"/>
        </pc:sldMkLst>
      </pc:sldChg>
      <pc:sldChg chg="modNotesTx">
        <pc:chgData name="Joe Gasper (UF)" userId="d7d11ee2-0388-4dbf-bd81-4d2814302558" providerId="ADAL" clId="{2476B72B-11FA-441E-8BE9-8B7F7ADA6E4B}" dt="2020-10-22T04:48:02.004" v="18324" actId="20577"/>
        <pc:sldMkLst>
          <pc:docMk/>
          <pc:sldMk cId="3098862464" sldId="368"/>
        </pc:sldMkLst>
      </pc:sldChg>
      <pc:sldChg chg="modNotesTx">
        <pc:chgData name="Joe Gasper (UF)" userId="d7d11ee2-0388-4dbf-bd81-4d2814302558" providerId="ADAL" clId="{2476B72B-11FA-441E-8BE9-8B7F7ADA6E4B}" dt="2020-10-22T04:45:47.196" v="18183" actId="20577"/>
        <pc:sldMkLst>
          <pc:docMk/>
          <pc:sldMk cId="3291150553" sldId="369"/>
        </pc:sldMkLst>
      </pc:sldChg>
      <pc:sldChg chg="modNotesTx">
        <pc:chgData name="Joe Gasper (UF)" userId="d7d11ee2-0388-4dbf-bd81-4d2814302558" providerId="ADAL" clId="{2476B72B-11FA-441E-8BE9-8B7F7ADA6E4B}" dt="2020-10-22T04:42:58.492" v="18036" actId="6549"/>
        <pc:sldMkLst>
          <pc:docMk/>
          <pc:sldMk cId="1961103617" sldId="370"/>
        </pc:sldMkLst>
      </pc:sldChg>
      <pc:sldChg chg="modSp mod">
        <pc:chgData name="Joe Gasper (UF)" userId="d7d11ee2-0388-4dbf-bd81-4d2814302558" providerId="ADAL" clId="{2476B72B-11FA-441E-8BE9-8B7F7ADA6E4B}" dt="2020-10-22T04:43:46.935" v="18038" actId="6549"/>
        <pc:sldMkLst>
          <pc:docMk/>
          <pc:sldMk cId="3897903880" sldId="371"/>
        </pc:sldMkLst>
        <pc:spChg chg="mod">
          <ac:chgData name="Joe Gasper (UF)" userId="d7d11ee2-0388-4dbf-bd81-4d2814302558" providerId="ADAL" clId="{2476B72B-11FA-441E-8BE9-8B7F7ADA6E4B}" dt="2020-10-22T04:43:46.935" v="18038" actId="6549"/>
          <ac:spMkLst>
            <pc:docMk/>
            <pc:sldMk cId="3897903880" sldId="371"/>
            <ac:spMk id="19" creationId="{29B1D728-ADCE-4F14-9CBF-514F33820812}"/>
          </ac:spMkLst>
        </pc:spChg>
      </pc:sldChg>
      <pc:sldChg chg="modNotesTx">
        <pc:chgData name="Joe Gasper (UF)" userId="d7d11ee2-0388-4dbf-bd81-4d2814302558" providerId="ADAL" clId="{2476B72B-11FA-441E-8BE9-8B7F7ADA6E4B}" dt="2020-10-22T04:51:32.824" v="18362" actId="20577"/>
        <pc:sldMkLst>
          <pc:docMk/>
          <pc:sldMk cId="704138776" sldId="3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246DB-5228-4E6A-BA3E-61E32899136E}" type="datetimeFigureOut">
              <a:rPr lang="en-US" smtClean="0"/>
              <a:t>10/22/2020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8FB95-D16C-4DC7-984D-1DD6F8C5F51C}" type="slidenum">
              <a:rPr lang="en-US" smtClean="0"/>
              <a:t>‹#›</a:t>
            </a:fld>
            <a:endParaRPr lang="en-US"/>
          </a:p>
        </p:txBody>
      </p:sp>
    </p:spTree>
    <p:extLst>
      <p:ext uri="{BB962C8B-B14F-4D97-AF65-F5344CB8AC3E}">
        <p14:creationId xmlns:p14="http://schemas.microsoft.com/office/powerpoint/2010/main" val="449318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BACK AND FORTH?</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Hello, I’m Dewayne Hyatt…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and I’m Joe Gasper.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We're systems administrators with the University of Florida’s Institute of Food and Agricultural Sciences, commonly called IFAS.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Prior to the pandemic shutdown, for almost a year, we had been traveling the state of Florida covering over 5500 miles training our remote faculty, scientists, and staff in our cooperative county extension offices and research centers on Microsoft Teams and OneDrive and the Microsoft 365 platform.</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Now we’re not traveling so much are we – and the mission of the university hasn’t stopped. So with our experience of delivering Microsoft Teams and having a good connection to our faculty and administration, we were approached on how to continue to hold our traditional, in-person, symposiums and conferences. And today, we’re going cover what we have been doing with Teams as a platform for these important events.</a:t>
            </a:r>
          </a:p>
          <a:p>
            <a:endParaRPr lang="en-US"/>
          </a:p>
          <a:p>
            <a:endParaRPr lang="en-US"/>
          </a:p>
          <a:p>
            <a:endParaRPr lang="en-US"/>
          </a:p>
          <a:p>
            <a:endParaRPr lang="en-US"/>
          </a:p>
          <a:p>
            <a:endParaRPr lang="en-US"/>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IFAS fulfills the university’s land grant mission, working to enhance and sustain the quality of human life through its research facilities and extension services. The mission of IFAS is to take its knowledge around agriculture, human, and natural resources and make it accessible.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That mission has certainly become difficult in these uncertain times – surely not a unique experience. And the mission of IFAS, we’re sure is similar across universities. Often in pursuing this mission, we hold academic conferences and symposiums, as a way to share research, discoveries, new techniques, engage with colleagues, and students get a chance to showcase their academic and scientific work.</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1</a:t>
            </a:fld>
            <a:endParaRPr lang="en-US"/>
          </a:p>
        </p:txBody>
      </p:sp>
    </p:spTree>
    <p:extLst>
      <p:ext uri="{BB962C8B-B14F-4D97-AF65-F5344CB8AC3E}">
        <p14:creationId xmlns:p14="http://schemas.microsoft.com/office/powerpoint/2010/main" val="1849565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a:p>
            <a:endParaRPr lang="en-US"/>
          </a:p>
          <a:p>
            <a:endParaRPr lang="en-US"/>
          </a:p>
          <a:p>
            <a:r>
              <a:rPr lang="en-US"/>
              <a:t>JOE</a:t>
            </a:r>
            <a:br>
              <a:rPr lang="en-US"/>
            </a:br>
            <a:r>
              <a:rPr lang="en-US"/>
              <a:t>Posters – taking pictures.</a:t>
            </a:r>
          </a:p>
        </p:txBody>
      </p:sp>
      <p:sp>
        <p:nvSpPr>
          <p:cNvPr id="4" name="Slide Number Placeholder 3"/>
          <p:cNvSpPr>
            <a:spLocks noGrp="1"/>
          </p:cNvSpPr>
          <p:nvPr>
            <p:ph type="sldNum" sz="quarter" idx="5"/>
          </p:nvPr>
        </p:nvSpPr>
        <p:spPr/>
        <p:txBody>
          <a:bodyPr/>
          <a:lstStyle/>
          <a:p>
            <a:fld id="{8448FB95-D16C-4DC7-984D-1DD6F8C5F51C}" type="slidenum">
              <a:rPr lang="en-US" smtClean="0"/>
              <a:t>11</a:t>
            </a:fld>
            <a:endParaRPr lang="en-US"/>
          </a:p>
        </p:txBody>
      </p:sp>
    </p:spTree>
    <p:extLst>
      <p:ext uri="{BB962C8B-B14F-4D97-AF65-F5344CB8AC3E}">
        <p14:creationId xmlns:p14="http://schemas.microsoft.com/office/powerpoint/2010/main" val="254811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12</a:t>
            </a:fld>
            <a:endParaRPr lang="en-US"/>
          </a:p>
        </p:txBody>
      </p:sp>
    </p:spTree>
    <p:extLst>
      <p:ext uri="{BB962C8B-B14F-4D97-AF65-F5344CB8AC3E}">
        <p14:creationId xmlns:p14="http://schemas.microsoft.com/office/powerpoint/2010/main" val="2624066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p:txBody>
      </p:sp>
      <p:sp>
        <p:nvSpPr>
          <p:cNvPr id="4" name="Slide Number Placeholder 3"/>
          <p:cNvSpPr>
            <a:spLocks noGrp="1"/>
          </p:cNvSpPr>
          <p:nvPr>
            <p:ph type="sldNum" sz="quarter" idx="5"/>
          </p:nvPr>
        </p:nvSpPr>
        <p:spPr/>
        <p:txBody>
          <a:bodyPr/>
          <a:lstStyle/>
          <a:p>
            <a:fld id="{8448FB95-D16C-4DC7-984D-1DD6F8C5F51C}" type="slidenum">
              <a:rPr lang="en-US" smtClean="0"/>
              <a:t>15</a:t>
            </a:fld>
            <a:endParaRPr lang="en-US"/>
          </a:p>
        </p:txBody>
      </p:sp>
    </p:spTree>
    <p:extLst>
      <p:ext uri="{BB962C8B-B14F-4D97-AF65-F5344CB8AC3E}">
        <p14:creationId xmlns:p14="http://schemas.microsoft.com/office/powerpoint/2010/main" val="2537272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JOE</a:t>
            </a:r>
          </a:p>
          <a:p>
            <a:r>
              <a:rPr lang="en-US"/>
              <a:t>We’ve seen vendors charging $25K for 12-hour rental of an online conference system.</a:t>
            </a:r>
          </a:p>
          <a:p>
            <a:r>
              <a:rPr lang="en-US"/>
              <a:t>Sure they are providing a good service, but at the end of those 12 hours…</a:t>
            </a:r>
          </a:p>
          <a:p>
            <a:r>
              <a:rPr lang="en-US"/>
              <a:t>Poof, all that knowledge and experience is gone.</a:t>
            </a:r>
          </a:p>
        </p:txBody>
      </p:sp>
      <p:sp>
        <p:nvSpPr>
          <p:cNvPr id="4" name="Slide Number Placeholder 3"/>
          <p:cNvSpPr>
            <a:spLocks noGrp="1"/>
          </p:cNvSpPr>
          <p:nvPr>
            <p:ph type="sldNum" sz="quarter" idx="5"/>
          </p:nvPr>
        </p:nvSpPr>
        <p:spPr/>
        <p:txBody>
          <a:bodyPr/>
          <a:lstStyle/>
          <a:p>
            <a:fld id="{8448FB95-D16C-4DC7-984D-1DD6F8C5F51C}" type="slidenum">
              <a:rPr lang="en-US" smtClean="0"/>
              <a:t>16</a:t>
            </a:fld>
            <a:endParaRPr lang="en-US"/>
          </a:p>
        </p:txBody>
      </p:sp>
    </p:spTree>
    <p:extLst>
      <p:ext uri="{BB962C8B-B14F-4D97-AF65-F5344CB8AC3E}">
        <p14:creationId xmlns:p14="http://schemas.microsoft.com/office/powerpoint/2010/main" val="923178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DEWAYNE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these have been some of the reasons we use Teams for online conferences.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look into how we do it.</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17</a:t>
            </a:fld>
            <a:endParaRPr lang="en-US"/>
          </a:p>
        </p:txBody>
      </p:sp>
    </p:spTree>
    <p:extLst>
      <p:ext uri="{BB962C8B-B14F-4D97-AF65-F5344CB8AC3E}">
        <p14:creationId xmlns:p14="http://schemas.microsoft.com/office/powerpoint/2010/main" val="2841808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20</a:t>
            </a:fld>
            <a:endParaRPr lang="en-US"/>
          </a:p>
        </p:txBody>
      </p:sp>
    </p:spTree>
    <p:extLst>
      <p:ext uri="{BB962C8B-B14F-4D97-AF65-F5344CB8AC3E}">
        <p14:creationId xmlns:p14="http://schemas.microsoft.com/office/powerpoint/2010/main" val="2407797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a:p>
            <a:endParaRPr lang="en-US"/>
          </a:p>
          <a:p>
            <a:r>
              <a:rPr lang="en-US"/>
              <a:t>Attendees internal/external?</a:t>
            </a:r>
          </a:p>
          <a:p>
            <a:r>
              <a:rPr lang="en-US"/>
              <a:t>Number of attendees?</a:t>
            </a:r>
          </a:p>
          <a:p>
            <a:r>
              <a:rPr lang="en-US"/>
              <a:t>Meet the author poster sessions?</a:t>
            </a:r>
          </a:p>
          <a:p>
            <a:r>
              <a:rPr lang="en-US"/>
              <a:t>How many posters?</a:t>
            </a:r>
          </a:p>
          <a:p>
            <a:r>
              <a:rPr lang="en-US"/>
              <a:t>Keynote with guest speaker?</a:t>
            </a:r>
          </a:p>
          <a:p>
            <a:r>
              <a:rPr lang="en-US"/>
              <a:t>Opening/closing sessions?</a:t>
            </a:r>
          </a:p>
          <a:p>
            <a:r>
              <a:rPr lang="en-US"/>
              <a:t>Concurrent sessions? – how many facilitators</a:t>
            </a:r>
          </a:p>
          <a:p>
            <a:r>
              <a:rPr lang="en-US"/>
              <a:t>Prepared video to share?</a:t>
            </a:r>
          </a:p>
          <a:p>
            <a:r>
              <a:rPr lang="en-US"/>
              <a:t>Live polls or surveys?</a:t>
            </a:r>
          </a:p>
          <a:p>
            <a:endParaRPr lang="en-US"/>
          </a:p>
          <a:p>
            <a:endParaRPr lang="en-US"/>
          </a:p>
          <a:p>
            <a:r>
              <a:rPr lang="en-US"/>
              <a:t>JOE?</a:t>
            </a:r>
          </a:p>
          <a:p>
            <a:r>
              <a:rPr lang="en-US"/>
              <a:t>Learn about the traditions of the conference to understand common functions, traditional components, common learning tracks, organization structure, etc.</a:t>
            </a:r>
          </a:p>
        </p:txBody>
      </p:sp>
      <p:sp>
        <p:nvSpPr>
          <p:cNvPr id="4" name="Slide Number Placeholder 3"/>
          <p:cNvSpPr>
            <a:spLocks noGrp="1"/>
          </p:cNvSpPr>
          <p:nvPr>
            <p:ph type="sldNum" sz="quarter" idx="5"/>
          </p:nvPr>
        </p:nvSpPr>
        <p:spPr/>
        <p:txBody>
          <a:bodyPr/>
          <a:lstStyle/>
          <a:p>
            <a:fld id="{8448FB95-D16C-4DC7-984D-1DD6F8C5F51C}" type="slidenum">
              <a:rPr lang="en-US" smtClean="0"/>
              <a:t>21</a:t>
            </a:fld>
            <a:endParaRPr lang="en-US"/>
          </a:p>
        </p:txBody>
      </p:sp>
    </p:spTree>
    <p:extLst>
      <p:ext uri="{BB962C8B-B14F-4D97-AF65-F5344CB8AC3E}">
        <p14:creationId xmlns:p14="http://schemas.microsoft.com/office/powerpoint/2010/main" val="1981431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p:txBody>
      </p:sp>
      <p:sp>
        <p:nvSpPr>
          <p:cNvPr id="4" name="Slide Number Placeholder 3"/>
          <p:cNvSpPr>
            <a:spLocks noGrp="1"/>
          </p:cNvSpPr>
          <p:nvPr>
            <p:ph type="sldNum" sz="quarter" idx="5"/>
          </p:nvPr>
        </p:nvSpPr>
        <p:spPr/>
        <p:txBody>
          <a:bodyPr/>
          <a:lstStyle/>
          <a:p>
            <a:fld id="{8448FB95-D16C-4DC7-984D-1DD6F8C5F51C}" type="slidenum">
              <a:rPr lang="en-US" smtClean="0"/>
              <a:t>22</a:t>
            </a:fld>
            <a:endParaRPr lang="en-US"/>
          </a:p>
        </p:txBody>
      </p:sp>
    </p:spTree>
    <p:extLst>
      <p:ext uri="{BB962C8B-B14F-4D97-AF65-F5344CB8AC3E}">
        <p14:creationId xmlns:p14="http://schemas.microsoft.com/office/powerpoint/2010/main" val="2964882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p:txBody>
      </p:sp>
      <p:sp>
        <p:nvSpPr>
          <p:cNvPr id="4" name="Slide Number Placeholder 3"/>
          <p:cNvSpPr>
            <a:spLocks noGrp="1"/>
          </p:cNvSpPr>
          <p:nvPr>
            <p:ph type="sldNum" sz="quarter" idx="5"/>
          </p:nvPr>
        </p:nvSpPr>
        <p:spPr/>
        <p:txBody>
          <a:bodyPr/>
          <a:lstStyle/>
          <a:p>
            <a:fld id="{8448FB95-D16C-4DC7-984D-1DD6F8C5F51C}" type="slidenum">
              <a:rPr lang="en-US" smtClean="0"/>
              <a:t>23</a:t>
            </a:fld>
            <a:endParaRPr lang="en-US"/>
          </a:p>
        </p:txBody>
      </p:sp>
    </p:spTree>
    <p:extLst>
      <p:ext uri="{BB962C8B-B14F-4D97-AF65-F5344CB8AC3E}">
        <p14:creationId xmlns:p14="http://schemas.microsoft.com/office/powerpoint/2010/main" val="538272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a:p>
            <a:endParaRPr lang="en-US"/>
          </a:p>
          <a:p>
            <a:r>
              <a:rPr lang="en-US"/>
              <a:t>A nice “trick” is to use your webcam feed to stream video. Webcam feeds come through at a much higher frame rate than a screen share so they will look less choppy.</a:t>
            </a:r>
          </a:p>
          <a:p>
            <a:endParaRPr lang="en-US"/>
          </a:p>
          <a:p>
            <a:r>
              <a:rPr lang="en-US"/>
              <a:t>OBS v26 has a virtual camera plugin out of the box. Set Teams to use this virtual plugin and then configure scenes in OBS with your video content.</a:t>
            </a:r>
          </a:p>
          <a:p>
            <a:endParaRPr lang="en-US"/>
          </a:p>
          <a:p>
            <a:r>
              <a:rPr lang="en-US"/>
              <a:t>To route audio from the OBS video source into Teams you will need a virtual audio cable. We use VB-Cable. Configure this as your audio monitoring device in OBS and then configure each source video to output back to this monitor under advanced audio properties. Then set your mic in Teams to the VB-Cable output.</a:t>
            </a:r>
          </a:p>
          <a:p>
            <a:endParaRPr lang="en-US"/>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24</a:t>
            </a:fld>
            <a:endParaRPr lang="en-US"/>
          </a:p>
        </p:txBody>
      </p:sp>
    </p:spTree>
    <p:extLst>
      <p:ext uri="{BB962C8B-B14F-4D97-AF65-F5344CB8AC3E}">
        <p14:creationId xmlns:p14="http://schemas.microsoft.com/office/powerpoint/2010/main" val="2202003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DEWAYNE</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So, like all IT professionals we typically start off with the problem. Users bring issues to us. They have a broken system or broken software and it's our job to come up with a solution. We’re problem solvers. We're all very familiar with what the problem is, we've all been living it together for the last seven or eight months. The problem is this right here the photo on your screen. We've got rooms with empty seats, equipment that we can't use, auditoriums and hotels venues that are empty and our users are being forced to learn new technology on the fly. However, this isn't necessarily a problem for technology it might be an opportunity. It's an opportunity to teach people new skills and how to think about things through this new digital lens. There are things that they didn't necessarily have before, and I don't want to use the word forced but, in a way, they are being forced to adapt this new landscape. We're going to show you a few different ways that we've adapted alongside our users. By showing them some of the tools that they have access to and what we think are some great ways to put those tools to work for our institutions.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JOE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Maybe after doing this we will start to think of ourselves less as problem solvers and more as transformation agents, because by solving this immediate problem, it’s not just a quick fix. For the users it has a long-lasting impact and that's important to recognize not just for yourself but for the journey that it's going to create for your faculty, researchers, agents, and staff.</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2</a:t>
            </a:fld>
            <a:endParaRPr lang="en-US"/>
          </a:p>
        </p:txBody>
      </p:sp>
    </p:spTree>
    <p:extLst>
      <p:ext uri="{BB962C8B-B14F-4D97-AF65-F5344CB8AC3E}">
        <p14:creationId xmlns:p14="http://schemas.microsoft.com/office/powerpoint/2010/main" val="846662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a:t>
            </a:r>
          </a:p>
          <a:p>
            <a:endParaRPr lang="en-US"/>
          </a:p>
          <a:p>
            <a:r>
              <a:rPr lang="en-US"/>
              <a:t>Technical tip – person tip</a:t>
            </a:r>
          </a:p>
          <a:p>
            <a:endParaRPr lang="en-US"/>
          </a:p>
          <a:p>
            <a:r>
              <a:rPr lang="en-US"/>
              <a:t>Another tip for successful live events is to have a detailed script to smooth the transitions between speakers.</a:t>
            </a:r>
          </a:p>
          <a:p>
            <a:endParaRPr lang="en-US"/>
          </a:p>
          <a:p>
            <a:r>
              <a:rPr lang="en-US"/>
              <a:t>When you have 45 transitions scheduled – you need write them down. As a producer it helps you queuing up the next content and who to ping in the chat as next speaker.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Once get access to the recordings, be sure to watch Jeremy Miller’s session from earlier in the week on Live Events for a deeper dive.</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25</a:t>
            </a:fld>
            <a:endParaRPr lang="en-US"/>
          </a:p>
        </p:txBody>
      </p:sp>
    </p:spTree>
    <p:extLst>
      <p:ext uri="{BB962C8B-B14F-4D97-AF65-F5344CB8AC3E}">
        <p14:creationId xmlns:p14="http://schemas.microsoft.com/office/powerpoint/2010/main" val="1325977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Calibri" panose="020F0502020204030204" pitchFamily="34" charset="0"/>
              </a:rPr>
              <a:t>DEWAYNE</a:t>
            </a:r>
          </a:p>
          <a:p>
            <a:pPr marL="0" marR="0">
              <a:spcBef>
                <a:spcPts val="0"/>
              </a:spcBef>
              <a:spcAft>
                <a:spcPts val="0"/>
              </a:spcAft>
            </a:pPr>
            <a:endParaRPr lang="en-US" sz="1200">
              <a:effectLst/>
              <a:latin typeface="Calibri" panose="020F0502020204030204" pitchFamily="34" charset="0"/>
            </a:endParaRPr>
          </a:p>
          <a:p>
            <a:pPr marL="0" marR="0">
              <a:spcBef>
                <a:spcPts val="0"/>
              </a:spcBef>
              <a:spcAft>
                <a:spcPts val="0"/>
              </a:spcAft>
            </a:pPr>
            <a:r>
              <a:rPr lang="en-US" sz="1200">
                <a:effectLst/>
                <a:latin typeface="Calibri" panose="020F0502020204030204" pitchFamily="34" charset="0"/>
              </a:rPr>
              <a:t>Set description - attendees will see this in email invite</a:t>
            </a:r>
          </a:p>
          <a:p>
            <a:pPr marL="0" marR="0">
              <a:spcBef>
                <a:spcPts val="0"/>
              </a:spcBef>
              <a:spcAft>
                <a:spcPts val="0"/>
              </a:spcAft>
            </a:pPr>
            <a:br>
              <a:rPr lang="en-US" sz="1200">
                <a:effectLst/>
                <a:latin typeface="Calibri" panose="020F0502020204030204" pitchFamily="34" charset="0"/>
              </a:rPr>
            </a:br>
            <a:r>
              <a:rPr lang="en-US" sz="1200">
                <a:effectLst/>
                <a:latin typeface="Calibri" panose="020F0502020204030204" pitchFamily="34" charset="0"/>
              </a:rPr>
              <a:t>General channel - moderated - this is your PA system, LCD screens. Post announcements to attendees - user the Announcement post type. Use custom backgrounds. Make it engaging. </a:t>
            </a:r>
          </a:p>
          <a:p>
            <a:pPr marL="0" marR="0">
              <a:spcBef>
                <a:spcPts val="0"/>
              </a:spcBef>
              <a:spcAft>
                <a:spcPts val="0"/>
              </a:spcAft>
            </a:pPr>
            <a:r>
              <a:rPr lang="en-US" sz="1200">
                <a:effectLst/>
                <a:latin typeface="Calibri" panose="020F0502020204030204" pitchFamily="34" charset="0"/>
              </a:rPr>
              <a:t>Setting channels to show - only get 10 for all attendees - choose wisely. Maybe don't show some if not useful for all attendees.</a:t>
            </a:r>
          </a:p>
          <a:p>
            <a:pPr marL="0" marR="0">
              <a:spcBef>
                <a:spcPts val="0"/>
              </a:spcBef>
              <a:spcAft>
                <a:spcPts val="0"/>
              </a:spcAft>
            </a:pPr>
            <a:r>
              <a:rPr lang="en-US" sz="1200">
                <a:effectLst/>
                <a:latin typeface="Calibri" panose="020F0502020204030204" pitchFamily="34" charset="0"/>
              </a:rPr>
              <a:t>Watch the length of the team name and channel names - don't get cut off.</a:t>
            </a:r>
          </a:p>
          <a:p>
            <a:pPr marL="0" marR="0">
              <a:spcBef>
                <a:spcPts val="0"/>
              </a:spcBef>
              <a:spcAft>
                <a:spcPts val="0"/>
              </a:spcAft>
            </a:pPr>
            <a:r>
              <a:rPr lang="en-US" sz="1200">
                <a:effectLst/>
                <a:latin typeface="Calibri" panose="020F0502020204030204" pitchFamily="34" charset="0"/>
              </a:rPr>
              <a:t>Emojis for channel names - create for visual and sorting - do it after first creation.</a:t>
            </a:r>
          </a:p>
          <a:p>
            <a:pPr marL="0" marR="0">
              <a:spcBef>
                <a:spcPts val="0"/>
              </a:spcBef>
              <a:spcAft>
                <a:spcPts val="0"/>
              </a:spcAft>
            </a:pPr>
            <a:r>
              <a:rPr lang="en-US" sz="1200">
                <a:effectLst/>
                <a:latin typeface="Calibri" panose="020F0502020204030204" pitchFamily="34" charset="0"/>
              </a:rPr>
              <a:t>Standard channels - Lounge, Tech Support. </a:t>
            </a:r>
          </a:p>
          <a:p>
            <a:pPr marL="0" marR="0">
              <a:spcBef>
                <a:spcPts val="0"/>
              </a:spcBef>
              <a:spcAft>
                <a:spcPts val="0"/>
              </a:spcAft>
            </a:pPr>
            <a:r>
              <a:rPr lang="en-US" sz="1200">
                <a:effectLst/>
                <a:latin typeface="Calibri" panose="020F0502020204030204" pitchFamily="34" charset="0"/>
              </a:rPr>
              <a:t>Build channels around tracks and knowledge focus. You may have region-based channels, or poster/abstract channels</a:t>
            </a:r>
          </a:p>
          <a:p>
            <a:pPr marL="0" marR="0">
              <a:spcBef>
                <a:spcPts val="0"/>
              </a:spcBef>
              <a:spcAft>
                <a:spcPts val="0"/>
              </a:spcAft>
            </a:pPr>
            <a:endParaRPr lang="en-US" sz="1200">
              <a:effectLst/>
              <a:latin typeface="Calibri" panose="020F0502020204030204" pitchFamily="34" charset="0"/>
            </a:endParaRPr>
          </a:p>
          <a:p>
            <a:pPr marL="0" marR="0">
              <a:spcBef>
                <a:spcPts val="0"/>
              </a:spcBef>
              <a:spcAft>
                <a:spcPts val="0"/>
              </a:spcAft>
            </a:pPr>
            <a:endParaRPr lang="en-US" sz="1200">
              <a:effectLst/>
              <a:latin typeface="Calibri" panose="020F0502020204030204" pitchFamily="34" charset="0"/>
            </a:endParaRPr>
          </a:p>
          <a:p>
            <a:pPr marL="0" marR="0">
              <a:spcBef>
                <a:spcPts val="0"/>
              </a:spcBef>
              <a:spcAft>
                <a:spcPts val="0"/>
              </a:spcAft>
            </a:pPr>
            <a:r>
              <a:rPr lang="en-US" sz="1200">
                <a:effectLst/>
                <a:latin typeface="Calibri" panose="020F0502020204030204" pitchFamily="34" charset="0"/>
              </a:rPr>
              <a:t>Channel moderation - understand difference between General and other channels. </a:t>
            </a:r>
          </a:p>
          <a:p>
            <a:pPr marL="0" marR="0">
              <a:spcBef>
                <a:spcPts val="0"/>
              </a:spcBef>
              <a:spcAft>
                <a:spcPts val="0"/>
              </a:spcAft>
            </a:pPr>
            <a:r>
              <a:rPr lang="en-US" sz="1200">
                <a:effectLst/>
                <a:latin typeface="Calibri" panose="020F0502020204030204" pitchFamily="34" charset="0"/>
              </a:rPr>
              <a:t>    Helpful to enable moderation to prevent fragmented conversations. </a:t>
            </a:r>
          </a:p>
          <a:p>
            <a:pPr marL="0" marR="0">
              <a:spcBef>
                <a:spcPts val="0"/>
              </a:spcBef>
              <a:spcAft>
                <a:spcPts val="0"/>
              </a:spcAft>
            </a:pPr>
            <a:r>
              <a:rPr lang="en-US" sz="1200">
                <a:effectLst/>
                <a:latin typeface="Calibri" panose="020F0502020204030204" pitchFamily="34" charset="0"/>
              </a:rPr>
              <a:t>    Turn on and post a welcome or reason post - maybe it's just a channel meeting post. </a:t>
            </a:r>
          </a:p>
          <a:p>
            <a:pPr marL="0" marR="0">
              <a:spcBef>
                <a:spcPts val="0"/>
              </a:spcBef>
              <a:spcAft>
                <a:spcPts val="0"/>
              </a:spcAft>
            </a:pPr>
            <a:r>
              <a:rPr lang="en-US" sz="1200">
                <a:effectLst/>
                <a:latin typeface="Calibri" panose="020F0502020204030204" pitchFamily="34" charset="0"/>
              </a:rPr>
              <a:t>    Prevents attendees from starting a Meet Now.</a:t>
            </a:r>
          </a:p>
          <a:p>
            <a:endParaRPr lang="en-US"/>
          </a:p>
          <a:p>
            <a:r>
              <a:rPr lang="en-US"/>
              <a:t>JOE</a:t>
            </a:r>
          </a:p>
          <a:p>
            <a:r>
              <a:rPr lang="en-US"/>
              <a:t>Consider a staff-only or presenters lounge using a private channel, where your event staff can communicate.</a:t>
            </a:r>
          </a:p>
        </p:txBody>
      </p:sp>
      <p:sp>
        <p:nvSpPr>
          <p:cNvPr id="4" name="Slide Number Placeholder 3"/>
          <p:cNvSpPr>
            <a:spLocks noGrp="1"/>
          </p:cNvSpPr>
          <p:nvPr>
            <p:ph type="sldNum" sz="quarter" idx="5"/>
          </p:nvPr>
        </p:nvSpPr>
        <p:spPr/>
        <p:txBody>
          <a:bodyPr/>
          <a:lstStyle/>
          <a:p>
            <a:fld id="{8448FB95-D16C-4DC7-984D-1DD6F8C5F51C}" type="slidenum">
              <a:rPr lang="en-US" smtClean="0"/>
              <a:t>27</a:t>
            </a:fld>
            <a:endParaRPr lang="en-US"/>
          </a:p>
        </p:txBody>
      </p:sp>
    </p:spTree>
    <p:extLst>
      <p:ext uri="{BB962C8B-B14F-4D97-AF65-F5344CB8AC3E}">
        <p14:creationId xmlns:p14="http://schemas.microsoft.com/office/powerpoint/2010/main" val="336526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a:p>
            <a:endParaRPr lang="en-US"/>
          </a:p>
          <a:p>
            <a:r>
              <a:rPr lang="en-US"/>
              <a:t>Don’t use emoji in original name. Name channel then add emoji after to see how they sort. Trial and error. Good luck.</a:t>
            </a:r>
          </a:p>
          <a:p>
            <a:r>
              <a:rPr lang="en-US"/>
              <a:t>It adds a nice touch for the attendees as it keeps similar use channels bunched together.</a:t>
            </a:r>
          </a:p>
        </p:txBody>
      </p:sp>
      <p:sp>
        <p:nvSpPr>
          <p:cNvPr id="4" name="Slide Number Placeholder 3"/>
          <p:cNvSpPr>
            <a:spLocks noGrp="1"/>
          </p:cNvSpPr>
          <p:nvPr>
            <p:ph type="sldNum" sz="quarter" idx="5"/>
          </p:nvPr>
        </p:nvSpPr>
        <p:spPr/>
        <p:txBody>
          <a:bodyPr/>
          <a:lstStyle/>
          <a:p>
            <a:fld id="{8448FB95-D16C-4DC7-984D-1DD6F8C5F51C}" type="slidenum">
              <a:rPr lang="en-US" smtClean="0"/>
              <a:t>28</a:t>
            </a:fld>
            <a:endParaRPr lang="en-US"/>
          </a:p>
        </p:txBody>
      </p:sp>
    </p:spTree>
    <p:extLst>
      <p:ext uri="{BB962C8B-B14F-4D97-AF65-F5344CB8AC3E}">
        <p14:creationId xmlns:p14="http://schemas.microsoft.com/office/powerpoint/2010/main" val="2609051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EEWAYNE </a:t>
            </a:r>
          </a:p>
          <a:p>
            <a:r>
              <a:rPr lang="en-US"/>
              <a:t>Use demo team to get channel names finalized so that you name it right the first time in the production team. </a:t>
            </a:r>
          </a:p>
          <a:p>
            <a:endParaRPr lang="en-US"/>
          </a:p>
          <a:p>
            <a:r>
              <a:rPr lang="en-US"/>
              <a:t>Renaming channels is a mess on the backend since the connected folders in SharePoint currently don’t change.</a:t>
            </a:r>
          </a:p>
        </p:txBody>
      </p:sp>
      <p:sp>
        <p:nvSpPr>
          <p:cNvPr id="4" name="Slide Number Placeholder 3"/>
          <p:cNvSpPr>
            <a:spLocks noGrp="1"/>
          </p:cNvSpPr>
          <p:nvPr>
            <p:ph type="sldNum" sz="quarter" idx="5"/>
          </p:nvPr>
        </p:nvSpPr>
        <p:spPr/>
        <p:txBody>
          <a:bodyPr/>
          <a:lstStyle/>
          <a:p>
            <a:fld id="{8448FB95-D16C-4DC7-984D-1DD6F8C5F51C}" type="slidenum">
              <a:rPr lang="en-US" smtClean="0"/>
              <a:t>29</a:t>
            </a:fld>
            <a:endParaRPr lang="en-US"/>
          </a:p>
        </p:txBody>
      </p:sp>
    </p:spTree>
    <p:extLst>
      <p:ext uri="{BB962C8B-B14F-4D97-AF65-F5344CB8AC3E}">
        <p14:creationId xmlns:p14="http://schemas.microsoft.com/office/powerpoint/2010/main" val="2417942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p:txBody>
      </p:sp>
      <p:sp>
        <p:nvSpPr>
          <p:cNvPr id="4" name="Slide Number Placeholder 3"/>
          <p:cNvSpPr>
            <a:spLocks noGrp="1"/>
          </p:cNvSpPr>
          <p:nvPr>
            <p:ph type="sldNum" sz="quarter" idx="5"/>
          </p:nvPr>
        </p:nvSpPr>
        <p:spPr/>
        <p:txBody>
          <a:bodyPr/>
          <a:lstStyle/>
          <a:p>
            <a:fld id="{8448FB95-D16C-4DC7-984D-1DD6F8C5F51C}" type="slidenum">
              <a:rPr lang="en-US" smtClean="0"/>
              <a:t>30</a:t>
            </a:fld>
            <a:endParaRPr lang="en-US"/>
          </a:p>
        </p:txBody>
      </p:sp>
    </p:spTree>
    <p:extLst>
      <p:ext uri="{BB962C8B-B14F-4D97-AF65-F5344CB8AC3E}">
        <p14:creationId xmlns:p14="http://schemas.microsoft.com/office/powerpoint/2010/main" val="839257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p:txBody>
      </p:sp>
      <p:sp>
        <p:nvSpPr>
          <p:cNvPr id="4" name="Slide Number Placeholder 3"/>
          <p:cNvSpPr>
            <a:spLocks noGrp="1"/>
          </p:cNvSpPr>
          <p:nvPr>
            <p:ph type="sldNum" sz="quarter" idx="5"/>
          </p:nvPr>
        </p:nvSpPr>
        <p:spPr/>
        <p:txBody>
          <a:bodyPr/>
          <a:lstStyle/>
          <a:p>
            <a:fld id="{8448FB95-D16C-4DC7-984D-1DD6F8C5F51C}" type="slidenum">
              <a:rPr lang="en-US" smtClean="0"/>
              <a:t>31</a:t>
            </a:fld>
            <a:endParaRPr lang="en-US"/>
          </a:p>
        </p:txBody>
      </p:sp>
    </p:spTree>
    <p:extLst>
      <p:ext uri="{BB962C8B-B14F-4D97-AF65-F5344CB8AC3E}">
        <p14:creationId xmlns:p14="http://schemas.microsoft.com/office/powerpoint/2010/main" val="2279073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a:p>
            <a:endParaRPr lang="en-US"/>
          </a:p>
          <a:p>
            <a:r>
              <a:rPr lang="en-US"/>
              <a:t>Place to collect PowerPoint files.</a:t>
            </a:r>
          </a:p>
          <a:p>
            <a:endParaRPr lang="en-US"/>
          </a:p>
          <a:p>
            <a:r>
              <a:rPr lang="en-US"/>
              <a:t>Check them for issues.</a:t>
            </a:r>
          </a:p>
          <a:p>
            <a:endParaRPr lang="en-US"/>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32</a:t>
            </a:fld>
            <a:endParaRPr lang="en-US"/>
          </a:p>
        </p:txBody>
      </p:sp>
    </p:spTree>
    <p:extLst>
      <p:ext uri="{BB962C8B-B14F-4D97-AF65-F5344CB8AC3E}">
        <p14:creationId xmlns:p14="http://schemas.microsoft.com/office/powerpoint/2010/main" val="4252586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p:txBody>
      </p:sp>
      <p:sp>
        <p:nvSpPr>
          <p:cNvPr id="4" name="Slide Number Placeholder 3"/>
          <p:cNvSpPr>
            <a:spLocks noGrp="1"/>
          </p:cNvSpPr>
          <p:nvPr>
            <p:ph type="sldNum" sz="quarter" idx="5"/>
          </p:nvPr>
        </p:nvSpPr>
        <p:spPr/>
        <p:txBody>
          <a:bodyPr/>
          <a:lstStyle/>
          <a:p>
            <a:fld id="{8448FB95-D16C-4DC7-984D-1DD6F8C5F51C}" type="slidenum">
              <a:rPr lang="en-US" smtClean="0"/>
              <a:t>33</a:t>
            </a:fld>
            <a:endParaRPr lang="en-US"/>
          </a:p>
        </p:txBody>
      </p:sp>
    </p:spTree>
    <p:extLst>
      <p:ext uri="{BB962C8B-B14F-4D97-AF65-F5344CB8AC3E}">
        <p14:creationId xmlns:p14="http://schemas.microsoft.com/office/powerpoint/2010/main" val="1861504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a:p>
            <a:endParaRPr lang="en-US"/>
          </a:p>
          <a:p>
            <a:r>
              <a:rPr lang="en-US"/>
              <a:t>Set embedded videos to </a:t>
            </a:r>
            <a:r>
              <a:rPr lang="en-US" err="1"/>
              <a:t>autoplay</a:t>
            </a:r>
            <a:r>
              <a:rPr lang="en-US"/>
              <a:t> to ensure they work with PowerPoint Online.</a:t>
            </a:r>
          </a:p>
          <a:p>
            <a:endParaRPr lang="en-US"/>
          </a:p>
          <a:p>
            <a:r>
              <a:rPr lang="en-US"/>
              <a:t>Set volume to medium or mute.</a:t>
            </a:r>
          </a:p>
          <a:p>
            <a:endParaRPr lang="en-US"/>
          </a:p>
          <a:p>
            <a:r>
              <a:rPr lang="en-US"/>
              <a:t>JOE</a:t>
            </a:r>
          </a:p>
          <a:p>
            <a:endParaRPr lang="en-US"/>
          </a:p>
          <a:p>
            <a:r>
              <a:rPr lang="en-US"/>
              <a:t>A bonus of using PowerPoint sharing is the that hyperlinks on your slides are active for the attendees. So if you say provide a link to additional information or an extended </a:t>
            </a:r>
            <a:r>
              <a:rPr lang="en-US" err="1"/>
              <a:t>youtube</a:t>
            </a:r>
            <a:r>
              <a:rPr lang="en-US"/>
              <a:t> video, or maybe a link to a poll, the attendees can click right on the hyperlink in the slide.</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34</a:t>
            </a:fld>
            <a:endParaRPr lang="en-US"/>
          </a:p>
        </p:txBody>
      </p:sp>
    </p:spTree>
    <p:extLst>
      <p:ext uri="{BB962C8B-B14F-4D97-AF65-F5344CB8AC3E}">
        <p14:creationId xmlns:p14="http://schemas.microsoft.com/office/powerpoint/2010/main" val="2700358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p:txBody>
      </p:sp>
      <p:sp>
        <p:nvSpPr>
          <p:cNvPr id="4" name="Slide Number Placeholder 3"/>
          <p:cNvSpPr>
            <a:spLocks noGrp="1"/>
          </p:cNvSpPr>
          <p:nvPr>
            <p:ph type="sldNum" sz="quarter" idx="5"/>
          </p:nvPr>
        </p:nvSpPr>
        <p:spPr/>
        <p:txBody>
          <a:bodyPr/>
          <a:lstStyle/>
          <a:p>
            <a:fld id="{8448FB95-D16C-4DC7-984D-1DD6F8C5F51C}" type="slidenum">
              <a:rPr lang="en-US" smtClean="0"/>
              <a:t>35</a:t>
            </a:fld>
            <a:endParaRPr lang="en-US"/>
          </a:p>
        </p:txBody>
      </p:sp>
    </p:spTree>
    <p:extLst>
      <p:ext uri="{BB962C8B-B14F-4D97-AF65-F5344CB8AC3E}">
        <p14:creationId xmlns:p14="http://schemas.microsoft.com/office/powerpoint/2010/main" val="403769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3</a:t>
            </a:fld>
            <a:endParaRPr lang="en-US"/>
          </a:p>
        </p:txBody>
      </p:sp>
    </p:spTree>
    <p:extLst>
      <p:ext uri="{BB962C8B-B14F-4D97-AF65-F5344CB8AC3E}">
        <p14:creationId xmlns:p14="http://schemas.microsoft.com/office/powerpoint/2010/main" val="867142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JOE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2 cases – just curious – and a file we just couldn’t figure out why the file would not reduce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So you can “unzip” the PowerPoint file to see what the heck is going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p>
            <a:r>
              <a:rPr lang="en-US" sz="1600"/>
              <a:t>Copy your PPTX file to a new document and then change its file extension to “.zip” and unzip that file.</a:t>
            </a:r>
          </a:p>
          <a:p>
            <a:endParaRPr lang="en-US" sz="1600"/>
          </a:p>
          <a:p>
            <a:r>
              <a:rPr lang="en-US" sz="1600"/>
              <a:t>Drill into the \ppt\media folder to see media content.</a:t>
            </a:r>
          </a:p>
          <a:p>
            <a:endParaRPr lang="en-US" sz="1600"/>
          </a:p>
          <a:p>
            <a:r>
              <a:rPr lang="en-US" sz="1600"/>
              <a:t>This one had 50MB 4K TIFFs – overkill for a web presentation.</a:t>
            </a:r>
          </a:p>
          <a:p>
            <a:endParaRPr lang="en-US" sz="1600"/>
          </a:p>
          <a:p>
            <a:r>
              <a:rPr lang="en-US" sz="1600"/>
              <a:t>Use Picture compress – 520MB becomes 11MB</a:t>
            </a:r>
          </a:p>
        </p:txBody>
      </p:sp>
      <p:sp>
        <p:nvSpPr>
          <p:cNvPr id="4" name="Slide Number Placeholder 3"/>
          <p:cNvSpPr>
            <a:spLocks noGrp="1"/>
          </p:cNvSpPr>
          <p:nvPr>
            <p:ph type="sldNum" sz="quarter" idx="5"/>
          </p:nvPr>
        </p:nvSpPr>
        <p:spPr/>
        <p:txBody>
          <a:bodyPr/>
          <a:lstStyle/>
          <a:p>
            <a:fld id="{8448FB95-D16C-4DC7-984D-1DD6F8C5F51C}" type="slidenum">
              <a:rPr lang="en-US" smtClean="0"/>
              <a:t>36</a:t>
            </a:fld>
            <a:endParaRPr lang="en-US"/>
          </a:p>
        </p:txBody>
      </p:sp>
    </p:spTree>
    <p:extLst>
      <p:ext uri="{BB962C8B-B14F-4D97-AF65-F5344CB8AC3E}">
        <p14:creationId xmlns:p14="http://schemas.microsoft.com/office/powerpoint/2010/main" val="2089554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p:txBody>
      </p:sp>
      <p:sp>
        <p:nvSpPr>
          <p:cNvPr id="4" name="Slide Number Placeholder 3"/>
          <p:cNvSpPr>
            <a:spLocks noGrp="1"/>
          </p:cNvSpPr>
          <p:nvPr>
            <p:ph type="sldNum" sz="quarter" idx="5"/>
          </p:nvPr>
        </p:nvSpPr>
        <p:spPr/>
        <p:txBody>
          <a:bodyPr/>
          <a:lstStyle/>
          <a:p>
            <a:fld id="{8448FB95-D16C-4DC7-984D-1DD6F8C5F51C}" type="slidenum">
              <a:rPr lang="en-US" smtClean="0"/>
              <a:t>37</a:t>
            </a:fld>
            <a:endParaRPr lang="en-US"/>
          </a:p>
        </p:txBody>
      </p:sp>
    </p:spTree>
    <p:extLst>
      <p:ext uri="{BB962C8B-B14F-4D97-AF65-F5344CB8AC3E}">
        <p14:creationId xmlns:p14="http://schemas.microsoft.com/office/powerpoint/2010/main" val="3012568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p:txBody>
      </p:sp>
      <p:sp>
        <p:nvSpPr>
          <p:cNvPr id="4" name="Slide Number Placeholder 3"/>
          <p:cNvSpPr>
            <a:spLocks noGrp="1"/>
          </p:cNvSpPr>
          <p:nvPr>
            <p:ph type="sldNum" sz="quarter" idx="5"/>
          </p:nvPr>
        </p:nvSpPr>
        <p:spPr/>
        <p:txBody>
          <a:bodyPr/>
          <a:lstStyle/>
          <a:p>
            <a:fld id="{8448FB95-D16C-4DC7-984D-1DD6F8C5F51C}" type="slidenum">
              <a:rPr lang="en-US" smtClean="0"/>
              <a:t>38</a:t>
            </a:fld>
            <a:endParaRPr lang="en-US"/>
          </a:p>
        </p:txBody>
      </p:sp>
    </p:spTree>
    <p:extLst>
      <p:ext uri="{BB962C8B-B14F-4D97-AF65-F5344CB8AC3E}">
        <p14:creationId xmlns:p14="http://schemas.microsoft.com/office/powerpoint/2010/main" val="3138260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a:p>
            <a:endParaRPr lang="en-US"/>
          </a:p>
          <a:p>
            <a:r>
              <a:rPr lang="en-US"/>
              <a:t>Offer face to face (virtual) training multiple times. We’ve seen people that are invested in making sure they are comfortable with the moderation techniques.</a:t>
            </a:r>
          </a:p>
          <a:p>
            <a:endParaRPr lang="en-US"/>
          </a:p>
          <a:p>
            <a:r>
              <a:rPr lang="en-US"/>
              <a:t>Roles – share, promote, mute</a:t>
            </a:r>
          </a:p>
          <a:p>
            <a:endParaRPr lang="en-US"/>
          </a:p>
          <a:p>
            <a:r>
              <a:rPr lang="en-US"/>
              <a:t>JOE</a:t>
            </a:r>
          </a:p>
          <a:p>
            <a:r>
              <a:rPr lang="en-US"/>
              <a:t>We’re not training other IT, but faculty and extension agents – we’ve built a great army of facilitators and moderators than can run all these meeting smoothly. </a:t>
            </a:r>
          </a:p>
          <a:p>
            <a:endParaRPr lang="en-US"/>
          </a:p>
          <a:p>
            <a:r>
              <a:rPr lang="en-US"/>
              <a:t>And we really train them on the aspects of the PowerPoint sharing – and it’s really around the presenter’s experience. The meeting facilitator loads the PowerPoint decks for each presenter. The presenter just has to be trained on taking control of the slides – it’s really like they walk up on stage and we hand them a virtual clicker.</a:t>
            </a:r>
          </a:p>
          <a:p>
            <a:endParaRPr lang="en-US"/>
          </a:p>
          <a:p>
            <a:r>
              <a:rPr lang="en-US"/>
              <a:t>This also helps with the attendee experience. Some meeting sessions can run a few hours and have 15 back to back presenters – a lot of fumbling can go on with regular screen or app sharing.</a:t>
            </a:r>
          </a:p>
        </p:txBody>
      </p:sp>
      <p:sp>
        <p:nvSpPr>
          <p:cNvPr id="4" name="Slide Number Placeholder 3"/>
          <p:cNvSpPr>
            <a:spLocks noGrp="1"/>
          </p:cNvSpPr>
          <p:nvPr>
            <p:ph type="sldNum" sz="quarter" idx="5"/>
          </p:nvPr>
        </p:nvSpPr>
        <p:spPr/>
        <p:txBody>
          <a:bodyPr/>
          <a:lstStyle/>
          <a:p>
            <a:fld id="{8448FB95-D16C-4DC7-984D-1DD6F8C5F51C}" type="slidenum">
              <a:rPr lang="en-US" smtClean="0"/>
              <a:t>40</a:t>
            </a:fld>
            <a:endParaRPr lang="en-US"/>
          </a:p>
        </p:txBody>
      </p:sp>
    </p:spTree>
    <p:extLst>
      <p:ext uri="{BB962C8B-B14F-4D97-AF65-F5344CB8AC3E}">
        <p14:creationId xmlns:p14="http://schemas.microsoft.com/office/powerpoint/2010/main" val="735889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41</a:t>
            </a:fld>
            <a:endParaRPr lang="en-US"/>
          </a:p>
        </p:txBody>
      </p:sp>
    </p:spTree>
    <p:extLst>
      <p:ext uri="{BB962C8B-B14F-4D97-AF65-F5344CB8AC3E}">
        <p14:creationId xmlns:p14="http://schemas.microsoft.com/office/powerpoint/2010/main" val="3273193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a:p>
            <a:endParaRPr lang="en-US"/>
          </a:p>
          <a:p>
            <a:r>
              <a:rPr lang="en-US"/>
              <a:t>Covering attendee overview videos sent to attendees pre-conference.</a:t>
            </a:r>
          </a:p>
        </p:txBody>
      </p:sp>
      <p:sp>
        <p:nvSpPr>
          <p:cNvPr id="4" name="Slide Number Placeholder 3"/>
          <p:cNvSpPr>
            <a:spLocks noGrp="1"/>
          </p:cNvSpPr>
          <p:nvPr>
            <p:ph type="sldNum" sz="quarter" idx="5"/>
          </p:nvPr>
        </p:nvSpPr>
        <p:spPr/>
        <p:txBody>
          <a:bodyPr/>
          <a:lstStyle/>
          <a:p>
            <a:fld id="{8448FB95-D16C-4DC7-984D-1DD6F8C5F51C}" type="slidenum">
              <a:rPr lang="en-US" smtClean="0"/>
              <a:t>42</a:t>
            </a:fld>
            <a:endParaRPr lang="en-US"/>
          </a:p>
        </p:txBody>
      </p:sp>
    </p:spTree>
    <p:extLst>
      <p:ext uri="{BB962C8B-B14F-4D97-AF65-F5344CB8AC3E}">
        <p14:creationId xmlns:p14="http://schemas.microsoft.com/office/powerpoint/2010/main" val="2200644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DWAYNE</a:t>
            </a:r>
          </a:p>
        </p:txBody>
      </p:sp>
      <p:sp>
        <p:nvSpPr>
          <p:cNvPr id="4" name="Slide Number Placeholder 3"/>
          <p:cNvSpPr>
            <a:spLocks noGrp="1"/>
          </p:cNvSpPr>
          <p:nvPr>
            <p:ph type="sldNum" sz="quarter" idx="5"/>
          </p:nvPr>
        </p:nvSpPr>
        <p:spPr/>
        <p:txBody>
          <a:bodyPr/>
          <a:lstStyle/>
          <a:p>
            <a:fld id="{8448FB95-D16C-4DC7-984D-1DD6F8C5F51C}" type="slidenum">
              <a:rPr lang="en-US" smtClean="0"/>
              <a:t>43</a:t>
            </a:fld>
            <a:endParaRPr lang="en-US"/>
          </a:p>
        </p:txBody>
      </p:sp>
    </p:spTree>
    <p:extLst>
      <p:ext uri="{BB962C8B-B14F-4D97-AF65-F5344CB8AC3E}">
        <p14:creationId xmlns:p14="http://schemas.microsoft.com/office/powerpoint/2010/main" val="2598841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44</a:t>
            </a:fld>
            <a:endParaRPr lang="en-US"/>
          </a:p>
        </p:txBody>
      </p:sp>
    </p:spTree>
    <p:extLst>
      <p:ext uri="{BB962C8B-B14F-4D97-AF65-F5344CB8AC3E}">
        <p14:creationId xmlns:p14="http://schemas.microsoft.com/office/powerpoint/2010/main" val="3158081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JOE</a:t>
            </a:r>
          </a:p>
          <a:p>
            <a:endParaRPr lang="en-US"/>
          </a:p>
          <a:p>
            <a:r>
              <a:rPr lang="en-US"/>
              <a:t>Once we have finalized channel names, emojis, and poster/breakout rooms, we’ll use PowerShell to build out the production team’s channels.</a:t>
            </a:r>
          </a:p>
          <a:p>
            <a:endParaRPr lang="en-US"/>
          </a:p>
          <a:p>
            <a:r>
              <a:rPr lang="en-US"/>
              <a:t>We prefer to name the channels without the emoji and then rename adding the emoji – keeps any SharePoint URLs free of the emoji character. It’s just a preference and it might confusing to attendees if we expose a SharePoint URL to them.</a:t>
            </a:r>
          </a:p>
          <a:p>
            <a:endParaRPr lang="en-US"/>
          </a:p>
          <a:p>
            <a:r>
              <a:rPr lang="en-US"/>
              <a:t>With a lot of manual work while building the demo team, we use code to ensure the cleanest and fewest changes in the production team.</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45</a:t>
            </a:fld>
            <a:endParaRPr lang="en-US"/>
          </a:p>
        </p:txBody>
      </p:sp>
    </p:spTree>
    <p:extLst>
      <p:ext uri="{BB962C8B-B14F-4D97-AF65-F5344CB8AC3E}">
        <p14:creationId xmlns:p14="http://schemas.microsoft.com/office/powerpoint/2010/main" val="231597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a:t>
            </a:r>
          </a:p>
          <a:p>
            <a:endParaRPr lang="en-US"/>
          </a:p>
          <a:p>
            <a:r>
              <a:rPr lang="en-US"/>
              <a:t>We use an an Excel Template file for creating the team channels – generating multiple poster channels as needed. Excel handles emojis </a:t>
            </a:r>
            <a:r>
              <a:rPr lang="en-US">
                <a:sym typeface="Wingdings" panose="05000000000000000000" pitchFamily="2" charset="2"/>
              </a:rPr>
              <a:t> nicely.</a:t>
            </a:r>
          </a:p>
          <a:p>
            <a:endParaRPr lang="en-US">
              <a:sym typeface="Wingdings" panose="05000000000000000000" pitchFamily="2" charset="2"/>
            </a:endParaRPr>
          </a:p>
          <a:p>
            <a:r>
              <a:rPr lang="en-US">
                <a:sym typeface="Wingdings" panose="05000000000000000000" pitchFamily="2" charset="2"/>
              </a:rPr>
              <a:t>So that gets the team setup, next we work on adding the attendees - members and guests.</a:t>
            </a:r>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46</a:t>
            </a:fld>
            <a:endParaRPr lang="en-US"/>
          </a:p>
        </p:txBody>
      </p:sp>
    </p:spTree>
    <p:extLst>
      <p:ext uri="{BB962C8B-B14F-4D97-AF65-F5344CB8AC3E}">
        <p14:creationId xmlns:p14="http://schemas.microsoft.com/office/powerpoint/2010/main" val="322372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 </a:t>
            </a:r>
          </a:p>
          <a:p>
            <a:endParaRPr lang="en-US"/>
          </a:p>
          <a:p>
            <a:r>
              <a:rPr lang="en-US"/>
              <a:t>Teams becomes a digital representation of a physical conference.</a:t>
            </a:r>
          </a:p>
          <a:p>
            <a:endParaRPr lang="en-US"/>
          </a:p>
          <a:p>
            <a:r>
              <a:rPr lang="en-US"/>
              <a:t>Using this analogy helps end users make the connection between a physical venue with a lobby, rooms, lounge, etc. with a team which can be used in a very similar manner.</a:t>
            </a:r>
          </a:p>
          <a:p>
            <a:endParaRPr lang="en-US"/>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4</a:t>
            </a:fld>
            <a:endParaRPr lang="en-US"/>
          </a:p>
        </p:txBody>
      </p:sp>
    </p:spTree>
    <p:extLst>
      <p:ext uri="{BB962C8B-B14F-4D97-AF65-F5344CB8AC3E}">
        <p14:creationId xmlns:p14="http://schemas.microsoft.com/office/powerpoint/2010/main" val="31739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a:t>
            </a:r>
          </a:p>
          <a:p>
            <a:endParaRPr lang="en-US"/>
          </a:p>
          <a:p>
            <a:r>
              <a:rPr lang="en-US"/>
              <a:t>We automate the adding of our own tenant’s members to the team, also with PowerShell, using the standard Microsoft Teams module.</a:t>
            </a:r>
          </a:p>
          <a:p>
            <a:endParaRPr lang="en-US"/>
          </a:p>
          <a:p>
            <a:r>
              <a:rPr lang="en-US"/>
              <a:t>Another major automation though is managing bulk invites to external guests. </a:t>
            </a:r>
          </a:p>
          <a:p>
            <a:r>
              <a:rPr lang="en-US"/>
              <a:t>One of our conferences had 1300 guests.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use the Azure AD module to send out the bulk invites.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Tip – in your registration process, try to collect </a:t>
            </a:r>
            <a:r>
              <a:rPr lang="en-US" err="1"/>
              <a:t>UnityID</a:t>
            </a:r>
            <a:r>
              <a:rPr lang="en-US"/>
              <a:t>, </a:t>
            </a:r>
            <a:r>
              <a:rPr lang="en-US" err="1"/>
              <a:t>eID</a:t>
            </a:r>
            <a:r>
              <a:rPr lang="en-US"/>
              <a:t>, NetID, etc. –the authentication account of the attendees for smoother invite activations.  </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47</a:t>
            </a:fld>
            <a:endParaRPr lang="en-US"/>
          </a:p>
        </p:txBody>
      </p:sp>
    </p:spTree>
    <p:extLst>
      <p:ext uri="{BB962C8B-B14F-4D97-AF65-F5344CB8AC3E}">
        <p14:creationId xmlns:p14="http://schemas.microsoft.com/office/powerpoint/2010/main" val="2876133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a:t>
            </a:r>
          </a:p>
          <a:p>
            <a:endParaRPr lang="en-US"/>
          </a:p>
          <a:p>
            <a:r>
              <a:rPr lang="en-US"/>
              <a:t>With some additional code you can get the status of invites looking for those with </a:t>
            </a:r>
            <a:r>
              <a:rPr lang="en-US" err="1"/>
              <a:t>PendingAcceptance</a:t>
            </a:r>
            <a:r>
              <a:rPr lang="en-US"/>
              <a:t> status.</a:t>
            </a:r>
          </a:p>
          <a:p>
            <a:endParaRPr lang="en-US"/>
          </a:p>
          <a:p>
            <a:r>
              <a:rPr lang="en-US"/>
              <a:t>Then with a slight change of code, we would resend the invites to those with that pending status. So as we get closer to the conference start, we would begin sending reinvites. We like to have 4 or 5 days to work when having a large number of external guests. </a:t>
            </a:r>
          </a:p>
          <a:p>
            <a:endParaRPr lang="en-US"/>
          </a:p>
          <a:p>
            <a:r>
              <a:rPr lang="en-US"/>
              <a:t>Tip – when running the invite code, use an account of a known conference organizer – someone likely known to the attendees, as the email invites will come with the code runner’s name and their profile picture.</a:t>
            </a:r>
          </a:p>
          <a:p>
            <a:endParaRPr lang="en-US"/>
          </a:p>
          <a:p>
            <a:r>
              <a:rPr lang="en-US"/>
              <a:t>And that’s important, because of how these invites look when arriving in your attendee's inboxes…</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48</a:t>
            </a:fld>
            <a:endParaRPr lang="en-US"/>
          </a:p>
        </p:txBody>
      </p:sp>
    </p:spTree>
    <p:extLst>
      <p:ext uri="{BB962C8B-B14F-4D97-AF65-F5344CB8AC3E}">
        <p14:creationId xmlns:p14="http://schemas.microsoft.com/office/powerpoint/2010/main" val="2695478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a:t>
            </a:r>
          </a:p>
          <a:p>
            <a:endParaRPr lang="en-US"/>
          </a:p>
          <a:p>
            <a:r>
              <a:rPr lang="en-US"/>
              <a:t>This is not an inviting invitation!</a:t>
            </a:r>
          </a:p>
          <a:p>
            <a:endParaRPr lang="en-US"/>
          </a:p>
          <a:p>
            <a:r>
              <a:rPr lang="en-US"/>
              <a:t>Prior to sending out these invites, we recommend sending the attendees basically a heads-up – “expect to see an invite email soon” – give them an example screenshot even of what’s coming.</a:t>
            </a:r>
          </a:p>
          <a:p>
            <a:endParaRPr lang="en-US"/>
          </a:p>
          <a:p>
            <a:r>
              <a:rPr lang="en-US"/>
              <a:t>Because they are going to receive an email that states things like: “act on this email only if you trust the individual” – “bad actors” – “proceed with caution” – “block future invitations”</a:t>
            </a:r>
          </a:p>
          <a:p>
            <a:endParaRPr lang="en-US"/>
          </a:p>
          <a:p>
            <a:r>
              <a:rPr lang="en-US"/>
              <a:t>A lot can go wrong here.</a:t>
            </a:r>
          </a:p>
          <a:p>
            <a:endParaRPr lang="en-US"/>
          </a:p>
          <a:p>
            <a:r>
              <a:rPr lang="en-US"/>
              <a:t>This is the number 1 support issue we had with guests – “I can’t find my invitation”.</a:t>
            </a:r>
          </a:p>
          <a:p>
            <a:r>
              <a:rPr lang="en-US"/>
              <a:t>Have users check spam and blocked email reports - they were often sitting there.</a:t>
            </a:r>
          </a:p>
        </p:txBody>
      </p:sp>
      <p:sp>
        <p:nvSpPr>
          <p:cNvPr id="4" name="Slide Number Placeholder 3"/>
          <p:cNvSpPr>
            <a:spLocks noGrp="1"/>
          </p:cNvSpPr>
          <p:nvPr>
            <p:ph type="sldNum" sz="quarter" idx="5"/>
          </p:nvPr>
        </p:nvSpPr>
        <p:spPr/>
        <p:txBody>
          <a:bodyPr/>
          <a:lstStyle/>
          <a:p>
            <a:fld id="{8448FB95-D16C-4DC7-984D-1DD6F8C5F51C}" type="slidenum">
              <a:rPr lang="en-US" smtClean="0"/>
              <a:t>49</a:t>
            </a:fld>
            <a:endParaRPr lang="en-US"/>
          </a:p>
        </p:txBody>
      </p:sp>
    </p:spTree>
    <p:extLst>
      <p:ext uri="{BB962C8B-B14F-4D97-AF65-F5344CB8AC3E}">
        <p14:creationId xmlns:p14="http://schemas.microsoft.com/office/powerpoint/2010/main" val="2115290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a:t>
            </a:r>
          </a:p>
          <a:p>
            <a:endParaRPr lang="en-US"/>
          </a:p>
          <a:p>
            <a:r>
              <a:rPr lang="en-US"/>
              <a:t>If you have perhaps a few dozen guests, you might consider adding them manually because they have a better onboarding email as you can see on the right. </a:t>
            </a:r>
          </a:p>
          <a:p>
            <a:endParaRPr lang="en-US"/>
          </a:p>
          <a:p>
            <a:r>
              <a:rPr lang="en-US"/>
              <a:t>That’s a much more inviting and professional looking email.</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50</a:t>
            </a:fld>
            <a:endParaRPr lang="en-US"/>
          </a:p>
        </p:txBody>
      </p:sp>
    </p:spTree>
    <p:extLst>
      <p:ext uri="{BB962C8B-B14F-4D97-AF65-F5344CB8AC3E}">
        <p14:creationId xmlns:p14="http://schemas.microsoft.com/office/powerpoint/2010/main" val="246603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a:t>
            </a:r>
          </a:p>
          <a:p>
            <a:endParaRPr lang="en-US"/>
          </a:p>
          <a:p>
            <a:r>
              <a:rPr lang="en-US"/>
              <a:t>And if you still have problems cutting through spam filters, you can also, if enabled, access Azure AD portal and manually resend an invitation.</a:t>
            </a:r>
          </a:p>
          <a:p>
            <a:br>
              <a:rPr lang="en-US"/>
            </a:br>
            <a:r>
              <a:rPr lang="en-US"/>
              <a:t>The resent invitation will state that it was sent from whomever clicks the Resend button.</a:t>
            </a:r>
          </a:p>
          <a:p>
            <a:endParaRPr lang="en-US"/>
          </a:p>
          <a:p>
            <a:r>
              <a:rPr lang="en-US"/>
              <a:t>But you will also get an invitation link you can directly email or message to the guest and you can get past spam blockers and that will get them added in to team.</a:t>
            </a:r>
          </a:p>
          <a:p>
            <a:endParaRPr lang="en-US"/>
          </a:p>
          <a:p>
            <a:r>
              <a:rPr lang="en-US"/>
              <a:t>And that’s the last of our major sections on the build out – now on to a FEW collected tips we’ve compiled running these events.</a:t>
            </a:r>
          </a:p>
        </p:txBody>
      </p:sp>
      <p:sp>
        <p:nvSpPr>
          <p:cNvPr id="4" name="Slide Number Placeholder 3"/>
          <p:cNvSpPr>
            <a:spLocks noGrp="1"/>
          </p:cNvSpPr>
          <p:nvPr>
            <p:ph type="sldNum" sz="quarter" idx="5"/>
          </p:nvPr>
        </p:nvSpPr>
        <p:spPr/>
        <p:txBody>
          <a:bodyPr/>
          <a:lstStyle/>
          <a:p>
            <a:fld id="{8448FB95-D16C-4DC7-984D-1DD6F8C5F51C}" type="slidenum">
              <a:rPr lang="en-US" smtClean="0"/>
              <a:t>51</a:t>
            </a:fld>
            <a:endParaRPr lang="en-US"/>
          </a:p>
        </p:txBody>
      </p:sp>
    </p:spTree>
    <p:extLst>
      <p:ext uri="{BB962C8B-B14F-4D97-AF65-F5344CB8AC3E}">
        <p14:creationId xmlns:p14="http://schemas.microsoft.com/office/powerpoint/2010/main" val="3714542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DEWAYNE</a:t>
            </a: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Service accounts for meetings – enables multiple assistances to manage scheduled channel meetings, instead of relying on a single human to manage the first promotion of someone to a presenter role. The service account as the meeting organizer will have management access to any meeting recordings.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endParaRPr lang="en-US" sz="1800" b="0" i="0" u="none" strike="noStrike" kern="1200">
              <a:solidFill>
                <a:srgbClr val="FFFFFF"/>
              </a:solidFill>
              <a:effectLst/>
              <a:latin typeface="Segoe UI Semilight" panose="020B040204020402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a:solidFill>
                  <a:srgbClr val="FFFFFF"/>
                </a:solidFill>
                <a:effectLst/>
                <a:latin typeface="Segoe UI Semilight" panose="020B0402040204020203" pitchFamily="34" charset="0"/>
              </a:rPr>
              <a:t>JOE</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a:solidFill>
                  <a:srgbClr val="FFFFFF"/>
                </a:solidFill>
                <a:effectLst/>
                <a:latin typeface="Segoe UI Semilight" panose="020B0402040204020203" pitchFamily="34" charset="0"/>
              </a:rPr>
              <a:t>SPO list/page for team links – When you compile or use hyperlinks to Teams objects, like to channels, posts, meetings, or files – place them on SharePoint pages or lists that have you tab in using the SharePoint app. Often hyperlinks to Teams objects on a website tab, or PDF, can launch the user out to a web browser, only to be redirected back into the team. So make good use of SharePoint in the conference team.</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800" b="0" i="0" u="none" strike="noStrike" kern="1200">
              <a:solidFill>
                <a:srgbClr val="FFFFFF"/>
              </a:solidFill>
              <a:effectLst/>
              <a:latin typeface="Segoe UI Semilight" panose="020B040204020402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a:solidFill>
                  <a:srgbClr val="FFFFFF"/>
                </a:solidFill>
                <a:effectLst/>
                <a:latin typeface="Segoe UI Semilight" panose="020B0402040204020203" pitchFamily="34" charset="0"/>
              </a:rPr>
              <a:t>DEWAYNE</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a:solidFill>
                  <a:srgbClr val="FFFFFF"/>
                </a:solidFill>
                <a:effectLst/>
                <a:latin typeface="Segoe UI Semilight" panose="020B0402040204020203" pitchFamily="34" charset="0"/>
              </a:rPr>
              <a:t>The notes for this slide will cover the rest of the tips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800" b="0" i="0" u="none" strike="noStrike" kern="1200">
              <a:solidFill>
                <a:srgbClr val="FFFFFF"/>
              </a:solidFill>
              <a:effectLst/>
              <a:latin typeface="Segoe UI Semilight" panose="020B040204020402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800" b="0" i="0" u="none" strike="noStrike" kern="1200">
              <a:solidFill>
                <a:srgbClr val="FFFFFF"/>
              </a:solidFill>
              <a:effectLst/>
              <a:latin typeface="Segoe UI Semilight" panose="020B040204020402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a:solidFill>
                  <a:srgbClr val="FFFFFF"/>
                </a:solidFill>
                <a:effectLst/>
                <a:latin typeface="Segoe UI Semilight" panose="020B0402040204020203" pitchFamily="34" charset="0"/>
              </a:rPr>
              <a:t>BONUS #1 – When using PowerPoint sharing – hyperlinks on slides are active for the viewers – so think about links to additional information, YouTube video, your blog, etc.</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a:solidFill>
                  <a:srgbClr val="FFFFFF"/>
                </a:solidFill>
                <a:effectLst/>
                <a:latin typeface="Segoe UI Semilight" panose="020B0402040204020203" pitchFamily="34" charset="0"/>
              </a:rPr>
              <a:t>BONUS #2 – Create subfolders in the channels with access to view only for members – place slide decks, supplemental material, and recordings (if you have team guests as they can’t access Stream content).</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endParaRPr lang="en-US" sz="1800" b="0" i="0" u="none" strike="noStrike" kern="1200">
              <a:solidFill>
                <a:srgbClr val="FFFFFF"/>
              </a:solidFill>
              <a:effectLst/>
              <a:latin typeface="Segoe UI Semilight" panose="020B0402040204020203"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Toggle visible channels – we’ve seen where channels you want visible don’t show automatically. Give them a toggle to not show/show after adding the members.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“Staff Only” private channel – use for placing content getting ready for adding to public channels, chat among moderators and organizers, collect attendance reports.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Schedule before adding – consider creating scheduled channel meetings prior to adding members – worry about possibly dozens of calendar invites going out to hundreds of attendees (and not expected to attended every meeting…)</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Moderate channels – Enable moderation and have a team owner (or channel moderator) post welcome/information posts or create channel meetings – this will keep the posts an meetings more visible in the channel posts and gives the attendees an initial post to which they can reply if needed. It keeps the channels clean of random questions or ad-hoc instance meetings.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General channel is different – we are seeing the General channel moderation behaving differently than its possible settings (it seems to allow replies even when disabled – so test your expectations).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SPO list/page for team links – Links to Teams objects – channel, post, team, meeting, etc. – if hyperlinked in an SPO page/list, on click will keep the attendee ‘Inside” the team interface, instead of first launching them to a web browser (only to be redirected back to the team).</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Use SPO page tabs not web – website tabs to SPO can cause an authentication request, we’ve seen that using an SPO page/list Tab app prevents additional authentication requests.</a:t>
            </a:r>
            <a:endParaRPr lang="en-US"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Use embed code for YT tab – Get the embed code for YouTube videos when adding a YouTube tab – and to the URL works, too:  ?</a:t>
            </a:r>
            <a:r>
              <a:rPr lang="en-US" sz="1800" b="0" i="0" u="none" strike="noStrike" kern="1200" err="1">
                <a:solidFill>
                  <a:srgbClr val="FFFFFF"/>
                </a:solidFill>
                <a:effectLst/>
                <a:latin typeface="Segoe UI Semilight" panose="020B0402040204020203" pitchFamily="34" charset="0"/>
              </a:rPr>
              <a:t>autoplay</a:t>
            </a:r>
            <a:r>
              <a:rPr lang="en-US" sz="1800" b="0" i="0" u="none" strike="noStrike" kern="1200">
                <a:solidFill>
                  <a:srgbClr val="FFFFFF"/>
                </a:solidFill>
                <a:effectLst/>
                <a:latin typeface="Segoe UI Semilight" panose="020B0402040204020203" pitchFamily="34" charset="0"/>
              </a:rPr>
              <a:t>=1</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No PPT team browse in NME – New meeting experience is broken – you can’t browse Teams for a slide deck when sharing PowerPoint.</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No Quick Poll in NME chat – New meeting experience is broken – you can’t generate a Quick Poll in the pop-out meeting chat (for a channel meeting, you can go to the same meeting chat in the main Teams interface and create the Quick Pool as usual.</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NME randomly enabled – we have seen the user choice for new meeting experience to be randomly enabled.</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No .ppt/.</a:t>
            </a:r>
            <a:r>
              <a:rPr lang="en-US" sz="1800" b="0" i="0" u="none" strike="noStrike" kern="1200" err="1">
                <a:solidFill>
                  <a:srgbClr val="FFFFFF"/>
                </a:solidFill>
                <a:effectLst/>
                <a:latin typeface="Segoe UI Semilight" panose="020B0402040204020203" pitchFamily="34" charset="0"/>
              </a:rPr>
              <a:t>pptm</a:t>
            </a:r>
            <a:r>
              <a:rPr lang="en-US" sz="1800" b="0" i="0" u="none" strike="noStrike" kern="1200">
                <a:solidFill>
                  <a:srgbClr val="FFFFFF"/>
                </a:solidFill>
                <a:effectLst/>
                <a:latin typeface="Segoe UI Semilight" panose="020B0402040204020203" pitchFamily="34" charset="0"/>
              </a:rPr>
              <a:t>, only .pptx – You can only share .pptx file type for PowerPoint sharing.</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Please, no 4:3 PPT </a:t>
            </a:r>
            <a:r>
              <a:rPr lang="en-US" sz="1800" b="0" i="0" u="none" strike="noStrike" kern="1200">
                <a:solidFill>
                  <a:srgbClr val="FFFFFF"/>
                </a:solidFill>
                <a:effectLst/>
                <a:latin typeface="Segoe UI Semilight" panose="020B0402040204020203" pitchFamily="34" charset="0"/>
                <a:sym typeface="Wingdings" panose="05000000000000000000" pitchFamily="2" charset="2"/>
              </a:rPr>
              <a:t> - 16:9 for online presentations – 4:3 is not a good experience for the viewer.</a:t>
            </a:r>
            <a:endParaRPr lang="en-US"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Optimize PowerPoint decks – use the built-in tools for Picture compression and Video compression to keep your slide decks file sizes as small as possible – good bandwidth etiquette for attendees.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Rename .pptx to .zip – If you can’t figure out what is causing a large file size, make a copy of your .pptx  file and rename to a .zip file. Then unzip the file and look in /ppt/media for all pictures and video files.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err="1">
                <a:solidFill>
                  <a:srgbClr val="FFFFFF"/>
                </a:solidFill>
                <a:effectLst/>
                <a:latin typeface="Segoe UI Semilight" panose="020B0402040204020203" pitchFamily="34" charset="0"/>
              </a:rPr>
              <a:t>Autoplay</a:t>
            </a:r>
            <a:r>
              <a:rPr lang="en-US" sz="1800" b="0" i="0" u="none" strike="noStrike" kern="1200">
                <a:solidFill>
                  <a:srgbClr val="FFFFFF"/>
                </a:solidFill>
                <a:effectLst/>
                <a:latin typeface="Segoe UI Semilight" panose="020B0402040204020203" pitchFamily="34" charset="0"/>
              </a:rPr>
              <a:t> embedded videos – Embed the videos and set them to </a:t>
            </a:r>
            <a:r>
              <a:rPr lang="en-US" sz="1800" b="0" i="0" u="none" strike="noStrike" kern="1200" err="1">
                <a:solidFill>
                  <a:srgbClr val="FFFFFF"/>
                </a:solidFill>
                <a:effectLst/>
                <a:latin typeface="Segoe UI Semilight" panose="020B0402040204020203" pitchFamily="34" charset="0"/>
              </a:rPr>
              <a:t>autoplay</a:t>
            </a:r>
            <a:r>
              <a:rPr lang="en-US" sz="1800" b="0" i="0" u="none" strike="noStrike" kern="1200">
                <a:solidFill>
                  <a:srgbClr val="FFFFFF"/>
                </a:solidFill>
                <a:effectLst/>
                <a:latin typeface="Segoe UI Semilight" panose="020B0402040204020203" pitchFamily="34" charset="0"/>
              </a:rPr>
              <a:t> – that is the only way to play the video for all viewers when using PowerPoint sharing. If you link to a YouTube video, each attendee will have to click the slide to start their personal viewing of the video.</a:t>
            </a:r>
            <a:endParaRPr lang="en-US"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Compress to web (150 </a:t>
            </a:r>
            <a:r>
              <a:rPr lang="en-US" sz="1800" b="0" i="0" u="none" strike="noStrike" kern="1200" err="1">
                <a:solidFill>
                  <a:srgbClr val="FFFFFF"/>
                </a:solidFill>
                <a:effectLst/>
                <a:latin typeface="Segoe UI Semilight" panose="020B0402040204020203" pitchFamily="34" charset="0"/>
              </a:rPr>
              <a:t>ppi</a:t>
            </a:r>
            <a:r>
              <a:rPr lang="en-US" sz="1800" b="0" i="0" u="none" strike="noStrike" kern="1200">
                <a:solidFill>
                  <a:srgbClr val="FFFFFF"/>
                </a:solidFill>
                <a:effectLst/>
                <a:latin typeface="Segoe UI Semilight" panose="020B0402040204020203" pitchFamily="34" charset="0"/>
              </a:rPr>
              <a:t>) – When optimizing your images using Picture compression, use the setting web (150 </a:t>
            </a:r>
            <a:r>
              <a:rPr lang="en-US" sz="1800" b="0" i="0" u="none" strike="noStrike" kern="1200" err="1">
                <a:solidFill>
                  <a:srgbClr val="FFFFFF"/>
                </a:solidFill>
                <a:effectLst/>
                <a:latin typeface="Segoe UI Semilight" panose="020B0402040204020203" pitchFamily="34" charset="0"/>
              </a:rPr>
              <a:t>ppi</a:t>
            </a:r>
            <a:r>
              <a:rPr lang="en-US" sz="1800" b="0" i="0" u="none" strike="noStrike" kern="1200">
                <a:solidFill>
                  <a:srgbClr val="FFFFFF"/>
                </a:solidFill>
                <a:effectLst/>
                <a:latin typeface="Segoe UI Semilight" panose="020B0402040204020203" pitchFamily="34" charset="0"/>
              </a:rPr>
              <a:t>) or lower resolution to keep the file smaller (the viewers are watching over the web, not printing).</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No team icon for guests – Teams guest experience needs improving – Guests don’t see the Teams’ icon.</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No profile pic for guests - Teams guest experience needs improving – Guests can’t set a profile icon  - would be helpful for engagement and connecting peers.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No Quick Polls for guests - Teams guest experience needs improving – Guests can’t participate in a Quick Poll (seems quick polls are set to organization only responses).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No PPT share for guests - Teams guest experience needs improving – Guests can only share their screen or an application.</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Guests virtual backgrounds - Teams guest experience needs improving – Guests must set their background prior to switching tenants.</a:t>
            </a:r>
            <a:endParaRPr lang="en-US"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Guests can’t start meetings - Teams guest experience needs improving – like it says.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No grid view for guests - Teams guest experience needs improving – good or bad, something to consider when giving overviews to attendees.</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Set guest display name! - Teams guest experience needs improving – You need to set the guest’s display name at time of adding to the team or you will need an Azure AD admin to update.</a:t>
            </a:r>
            <a:endParaRPr lang="en-US"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Test as guest - Teams guest experience needs improving  - with the number of quirks, just make sure you understand the guest experience – none of them are blockers to a successful event.</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Short URL for LE externally – When sharing an attendee link to a live event via a hyperlink posted inside a team, use the full link URL for best attendee experience (it will keep them in the Teams interface). If sharing a live event link outside the team, use a short URL service for the link if sending in a medium that you can’t update (i.e., a sent email). Use a shortener service that allows the target to be updated (i.e., aka.my) so that if the live event is accidently ended early, you at least have an opportunity to update the short URL to the new live event link.</a:t>
            </a:r>
            <a:endParaRPr lang="en-US"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Use image for SPO spaces – If adding a large format PDF (i.e., posters – 50in x 50in), consider exporting the PDF to an image file (</a:t>
            </a:r>
            <a:r>
              <a:rPr lang="en-US" sz="1800" b="0" i="0" u="none" strike="noStrike" kern="1200" err="1">
                <a:solidFill>
                  <a:srgbClr val="FFFFFF"/>
                </a:solidFill>
                <a:effectLst/>
                <a:latin typeface="Segoe UI Semilight" panose="020B0402040204020203" pitchFamily="34" charset="0"/>
              </a:rPr>
              <a:t>png</a:t>
            </a:r>
            <a:r>
              <a:rPr lang="en-US" sz="1800" b="0" i="0" u="none" strike="noStrike" kern="1200">
                <a:solidFill>
                  <a:srgbClr val="FFFFFF"/>
                </a:solidFill>
                <a:effectLst/>
                <a:latin typeface="Segoe UI Semilight" panose="020B0402040204020203" pitchFamily="34" charset="0"/>
              </a:rPr>
              <a:t>/jpg) as the auto-generated thumbnail for large format PDFs will currently cut off portions of the PDF.</a:t>
            </a:r>
            <a:endParaRPr lang="en-US" sz="18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US" sz="1800" b="0" i="0" u="none" strike="noStrike" kern="1200">
                <a:solidFill>
                  <a:srgbClr val="FFFFFF"/>
                </a:solidFill>
                <a:effectLst/>
                <a:latin typeface="Segoe UI Semilight" panose="020B0402040204020203" pitchFamily="34" charset="0"/>
              </a:rPr>
              <a:t>Ask for </a:t>
            </a:r>
            <a:r>
              <a:rPr lang="en-US" sz="1800" b="0" i="0" u="none" strike="noStrike" kern="1200" err="1">
                <a:solidFill>
                  <a:srgbClr val="FFFFFF"/>
                </a:solidFill>
                <a:effectLst/>
                <a:latin typeface="Segoe UI Semilight" panose="020B0402040204020203" pitchFamily="34" charset="0"/>
              </a:rPr>
              <a:t>UnityId</a:t>
            </a:r>
            <a:r>
              <a:rPr lang="en-US" sz="1800" b="0" i="0" u="none" strike="noStrike" kern="1200">
                <a:solidFill>
                  <a:srgbClr val="FFFFFF"/>
                </a:solidFill>
                <a:effectLst/>
                <a:latin typeface="Segoe UI Semilight" panose="020B0402040204020203" pitchFamily="34" charset="0"/>
              </a:rPr>
              <a:t>, </a:t>
            </a:r>
            <a:r>
              <a:rPr lang="en-US" sz="1800" b="0" i="0" u="none" strike="noStrike" kern="1200" err="1">
                <a:solidFill>
                  <a:srgbClr val="FFFFFF"/>
                </a:solidFill>
                <a:effectLst/>
                <a:latin typeface="Segoe UI Semilight" panose="020B0402040204020203" pitchFamily="34" charset="0"/>
              </a:rPr>
              <a:t>eID</a:t>
            </a:r>
            <a:r>
              <a:rPr lang="en-US" sz="1800" b="0" i="0" u="none" strike="noStrike" kern="1200">
                <a:solidFill>
                  <a:srgbClr val="FFFFFF"/>
                </a:solidFill>
                <a:effectLst/>
                <a:latin typeface="Segoe UI Semilight" panose="020B0402040204020203" pitchFamily="34" charset="0"/>
              </a:rPr>
              <a:t>, NetID - Teams guest experience needs improving – Try to get the true authentication account of guests to reduce difficulties joining the team – ask for what you use when logging on to their computers or Office 365.</a:t>
            </a:r>
            <a:endParaRPr lang="en-US" sz="1800" b="0" i="0" u="none" strike="noStrike">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52</a:t>
            </a:fld>
            <a:endParaRPr lang="en-US"/>
          </a:p>
        </p:txBody>
      </p:sp>
    </p:spTree>
    <p:extLst>
      <p:ext uri="{BB962C8B-B14F-4D97-AF65-F5344CB8AC3E}">
        <p14:creationId xmlns:p14="http://schemas.microsoft.com/office/powerpoint/2010/main" val="4170847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Metrics covering our 4 online conferences</a:t>
            </a:r>
          </a:p>
          <a:p>
            <a:endParaRPr lang="en-US"/>
          </a:p>
          <a:p>
            <a:r>
              <a:rPr lang="en-US"/>
              <a:t>DEWAYNE</a:t>
            </a:r>
            <a:br>
              <a:rPr lang="en-US"/>
            </a:br>
            <a:endParaRPr lang="en-US"/>
          </a:p>
          <a:p>
            <a:r>
              <a:rPr lang="en-US"/>
              <a:t>History of meetings – 133 year, 105 years, 34, 21…</a:t>
            </a:r>
          </a:p>
          <a:p>
            <a:endParaRPr lang="en-US"/>
          </a:p>
          <a:p>
            <a:r>
              <a:rPr lang="en-US"/>
              <a:t>JOE</a:t>
            </a:r>
          </a:p>
          <a:p>
            <a:r>
              <a:rPr lang="en-US"/>
              <a:t>As we’ve been talking about why teams, we can see there’s been 150 individual meetings, 400 presentations – imagine scaling out and managing that many individual stand-alone siloed meetings. How would bring all that back in some coherent manner? We’ve got 4 teams, so we’ve basically done that in 4 links.</a:t>
            </a:r>
          </a:p>
          <a:p>
            <a:endParaRPr lang="en-US"/>
          </a:p>
          <a:p>
            <a:endParaRPr lang="en-US">
              <a:solidFill>
                <a:schemeClr val="bg1"/>
              </a:solidFill>
            </a:endParaRPr>
          </a:p>
          <a:p>
            <a:r>
              <a:rPr lang="en-US">
                <a:solidFill>
                  <a:schemeClr val="bg1"/>
                </a:solidFill>
              </a:rPr>
              <a:t>What’s the future for higher education conferences and symposiums?</a:t>
            </a:r>
          </a:p>
          <a:p>
            <a:endParaRPr lang="en-US">
              <a:solidFill>
                <a:schemeClr val="bg1"/>
              </a:solidFill>
            </a:endParaRPr>
          </a:p>
          <a:p>
            <a:r>
              <a:rPr lang="en-US">
                <a:solidFill>
                  <a:schemeClr val="bg1"/>
                </a:solidFill>
              </a:rPr>
              <a:t>100% Online?</a:t>
            </a:r>
          </a:p>
          <a:p>
            <a:r>
              <a:rPr lang="en-US">
                <a:solidFill>
                  <a:schemeClr val="bg1"/>
                </a:solidFill>
              </a:rPr>
              <a:t>Hybrid?</a:t>
            </a:r>
          </a:p>
          <a:p>
            <a:r>
              <a:rPr lang="en-US">
                <a:solidFill>
                  <a:schemeClr val="bg1"/>
                </a:solidFill>
              </a:rPr>
              <a:t>Need training and skill up of Event Coordination departments.</a:t>
            </a:r>
          </a:p>
          <a:p>
            <a:endParaRPr lang="en-US"/>
          </a:p>
          <a:p>
            <a:r>
              <a:rPr lang="en-US"/>
              <a:t>Feedback we’ve received says continue with online components:</a:t>
            </a:r>
          </a:p>
          <a:p>
            <a:endParaRPr lang="en-US"/>
          </a:p>
          <a:p>
            <a:r>
              <a:rPr lang="en-US"/>
              <a:t>   easy access to content, recordings, slide decks</a:t>
            </a:r>
          </a:p>
          <a:p>
            <a:r>
              <a:rPr lang="en-US"/>
              <a:t>   asynchronous participation</a:t>
            </a:r>
          </a:p>
          <a:p>
            <a:r>
              <a:rPr lang="en-US"/>
              <a:t>   continued connection with colleagues</a:t>
            </a:r>
          </a:p>
          <a:p>
            <a:endParaRPr lang="en-US"/>
          </a:p>
          <a:p>
            <a:r>
              <a:rPr lang="en-US"/>
              <a:t>247 meeting hours = 31 workdays</a:t>
            </a:r>
          </a:p>
          <a:p>
            <a:r>
              <a:rPr lang="en-US"/>
              <a:t>16 hours in 6 live events.</a:t>
            </a:r>
          </a:p>
          <a:p>
            <a:endParaRPr lang="en-US"/>
          </a:p>
          <a:p>
            <a:r>
              <a:rPr lang="en-US">
                <a:solidFill>
                  <a:schemeClr val="bg1"/>
                </a:solidFill>
              </a:rPr>
              <a:t>The Future?</a:t>
            </a:r>
          </a:p>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53</a:t>
            </a:fld>
            <a:endParaRPr lang="en-US"/>
          </a:p>
        </p:txBody>
      </p:sp>
    </p:spTree>
    <p:extLst>
      <p:ext uri="{BB962C8B-B14F-4D97-AF65-F5344CB8AC3E}">
        <p14:creationId xmlns:p14="http://schemas.microsoft.com/office/powerpoint/2010/main" val="1535365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 or DEWAYNE</a:t>
            </a:r>
          </a:p>
          <a:p>
            <a:r>
              <a:rPr lang="en-US"/>
              <a:t>This slide deck, scripts, other tools and services we use are in this repo for you.</a:t>
            </a:r>
          </a:p>
          <a:p>
            <a:endParaRPr lang="en-US"/>
          </a:p>
          <a:p>
            <a:r>
              <a:rPr lang="en-US"/>
              <a:t>https://github.com/shiftshow/HiEdCon</a:t>
            </a:r>
          </a:p>
        </p:txBody>
      </p:sp>
      <p:sp>
        <p:nvSpPr>
          <p:cNvPr id="4" name="Slide Number Placeholder 3"/>
          <p:cNvSpPr>
            <a:spLocks noGrp="1"/>
          </p:cNvSpPr>
          <p:nvPr>
            <p:ph type="sldNum" sz="quarter" idx="5"/>
          </p:nvPr>
        </p:nvSpPr>
        <p:spPr/>
        <p:txBody>
          <a:bodyPr/>
          <a:lstStyle/>
          <a:p>
            <a:fld id="{8448FB95-D16C-4DC7-984D-1DD6F8C5F51C}" type="slidenum">
              <a:rPr lang="en-US" smtClean="0"/>
              <a:t>54</a:t>
            </a:fld>
            <a:endParaRPr lang="en-US"/>
          </a:p>
        </p:txBody>
      </p:sp>
    </p:spTree>
    <p:extLst>
      <p:ext uri="{BB962C8B-B14F-4D97-AF65-F5344CB8AC3E}">
        <p14:creationId xmlns:p14="http://schemas.microsoft.com/office/powerpoint/2010/main" val="3076712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Please connect.</a:t>
            </a:r>
          </a:p>
        </p:txBody>
      </p:sp>
      <p:sp>
        <p:nvSpPr>
          <p:cNvPr id="4" name="Slide Number Placeholder 3"/>
          <p:cNvSpPr>
            <a:spLocks noGrp="1"/>
          </p:cNvSpPr>
          <p:nvPr>
            <p:ph type="sldNum" sz="quarter" idx="5"/>
          </p:nvPr>
        </p:nvSpPr>
        <p:spPr/>
        <p:txBody>
          <a:bodyPr/>
          <a:lstStyle/>
          <a:p>
            <a:fld id="{8448FB95-D16C-4DC7-984D-1DD6F8C5F51C}" type="slidenum">
              <a:rPr lang="en-US" smtClean="0"/>
              <a:t>55</a:t>
            </a:fld>
            <a:endParaRPr lang="en-US"/>
          </a:p>
        </p:txBody>
      </p:sp>
    </p:spTree>
    <p:extLst>
      <p:ext uri="{BB962C8B-B14F-4D97-AF65-F5344CB8AC3E}">
        <p14:creationId xmlns:p14="http://schemas.microsoft.com/office/powerpoint/2010/main" val="23709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DEWAYNE</a:t>
            </a:r>
          </a:p>
          <a:p>
            <a:r>
              <a:rPr lang="en-US"/>
              <a:t>Like a hotel, Teams allows us to keep all the conference content in one place. This reduces confusion and sets user expectations that any time they need something, check Teams.</a:t>
            </a:r>
          </a:p>
          <a:p>
            <a:endParaRPr lang="en-US"/>
          </a:p>
          <a:p>
            <a:r>
              <a:rPr lang="en-US"/>
              <a:t>JOE</a:t>
            </a:r>
          </a:p>
          <a:p>
            <a:r>
              <a:rPr lang="en-US"/>
              <a:t>When you go to a conference, you wake up in the morning, take a shower, go eat a plate of bacon, grab your coffee, and go the conference center – where you will spend your day.</a:t>
            </a:r>
          </a:p>
          <a:p>
            <a:endParaRPr lang="en-US"/>
          </a:p>
          <a:p>
            <a:r>
              <a:rPr lang="en-US"/>
              <a:t>Same concept with your conference Team – now perhaps minus the shower – but our goal is the same – you don’t’ need to leave the team once you’re there.</a:t>
            </a:r>
          </a:p>
          <a:p>
            <a:r>
              <a:rPr lang="en-US"/>
              <a:t> </a:t>
            </a:r>
          </a:p>
          <a:p>
            <a:r>
              <a:rPr lang="en-US"/>
              <a:t>So Dewayne, what does this look like?</a:t>
            </a:r>
          </a:p>
        </p:txBody>
      </p:sp>
      <p:sp>
        <p:nvSpPr>
          <p:cNvPr id="4" name="Slide Number Placeholder 3"/>
          <p:cNvSpPr>
            <a:spLocks noGrp="1"/>
          </p:cNvSpPr>
          <p:nvPr>
            <p:ph type="sldNum" sz="quarter" idx="5"/>
          </p:nvPr>
        </p:nvSpPr>
        <p:spPr/>
        <p:txBody>
          <a:bodyPr/>
          <a:lstStyle/>
          <a:p>
            <a:fld id="{8448FB95-D16C-4DC7-984D-1DD6F8C5F51C}" type="slidenum">
              <a:rPr lang="en-US" smtClean="0"/>
              <a:t>5</a:t>
            </a:fld>
            <a:endParaRPr lang="en-US"/>
          </a:p>
        </p:txBody>
      </p:sp>
    </p:spTree>
    <p:extLst>
      <p:ext uri="{BB962C8B-B14F-4D97-AF65-F5344CB8AC3E}">
        <p14:creationId xmlns:p14="http://schemas.microsoft.com/office/powerpoint/2010/main" val="2218085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brief overview of a virtual venue in Teams.</a:t>
            </a:r>
          </a:p>
          <a:p>
            <a:endParaRPr lang="en-US"/>
          </a:p>
          <a:p>
            <a:r>
              <a:rPr lang="en-US" sz="2400" b="1"/>
              <a:t>Where do to we talk about how tracks, sub-organizations, regions, etc. lead to channels/rooms?</a:t>
            </a:r>
          </a:p>
        </p:txBody>
      </p:sp>
      <p:sp>
        <p:nvSpPr>
          <p:cNvPr id="4" name="Slide Number Placeholder 3"/>
          <p:cNvSpPr>
            <a:spLocks noGrp="1"/>
          </p:cNvSpPr>
          <p:nvPr>
            <p:ph type="sldNum" sz="quarter" idx="5"/>
          </p:nvPr>
        </p:nvSpPr>
        <p:spPr/>
        <p:txBody>
          <a:bodyPr/>
          <a:lstStyle/>
          <a:p>
            <a:fld id="{8448FB95-D16C-4DC7-984D-1DD6F8C5F51C}" type="slidenum">
              <a:rPr lang="en-US" smtClean="0"/>
              <a:t>6</a:t>
            </a:fld>
            <a:endParaRPr lang="en-US"/>
          </a:p>
        </p:txBody>
      </p:sp>
    </p:spTree>
    <p:extLst>
      <p:ext uri="{BB962C8B-B14F-4D97-AF65-F5344CB8AC3E}">
        <p14:creationId xmlns:p14="http://schemas.microsoft.com/office/powerpoint/2010/main" val="403300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48FB95-D16C-4DC7-984D-1DD6F8C5F51C}" type="slidenum">
              <a:rPr lang="en-US" smtClean="0"/>
              <a:t>7</a:t>
            </a:fld>
            <a:endParaRPr lang="en-US"/>
          </a:p>
        </p:txBody>
      </p:sp>
    </p:spTree>
    <p:extLst>
      <p:ext uri="{BB962C8B-B14F-4D97-AF65-F5344CB8AC3E}">
        <p14:creationId xmlns:p14="http://schemas.microsoft.com/office/powerpoint/2010/main" val="98856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a:t>
            </a:r>
          </a:p>
          <a:p>
            <a:endParaRPr lang="en-US"/>
          </a:p>
          <a:p>
            <a:r>
              <a:rPr lang="en-US"/>
              <a:t>This seems to be a not uncommon setup for an online academic conference – this is a nicely formatted, long, scrolling page of links.</a:t>
            </a:r>
          </a:p>
          <a:p>
            <a:endParaRPr lang="en-US"/>
          </a:p>
          <a:p>
            <a:r>
              <a:rPr lang="en-US"/>
              <a:t>Each one of those links requires individual registration – because of security. </a:t>
            </a:r>
          </a:p>
          <a:p>
            <a:r>
              <a:rPr lang="en-US"/>
              <a:t>Say you’re interested in 3 tracks over 3 days, and some of a 4th track – lots of registrations.</a:t>
            </a:r>
          </a:p>
          <a:p>
            <a:endParaRPr lang="en-US"/>
          </a:p>
          <a:p>
            <a:r>
              <a:rPr lang="en-US"/>
              <a:t>With Microsoft Teams, the meetings can be contained inside the event team.</a:t>
            </a:r>
          </a:p>
          <a:p>
            <a:endParaRPr lang="en-US"/>
          </a:p>
          <a:p>
            <a:r>
              <a:rPr lang="en-US"/>
              <a:t>And for the attendee experience, this also means there can be a single registration process – like with an online event service or we’ll MS Forms.</a:t>
            </a:r>
          </a:p>
          <a:p>
            <a:endParaRPr lang="en-US"/>
          </a:p>
          <a:p>
            <a:r>
              <a:rPr lang="en-US"/>
              <a:t>Users don’t have to go search their email every day, or find that web page link, they're not looking for that PDF attachment to find the agenda and links to join meetings. </a:t>
            </a:r>
          </a:p>
          <a:p>
            <a:endParaRPr lang="en-US"/>
          </a:p>
          <a:p>
            <a:r>
              <a:rPr lang="en-US"/>
              <a:t>Instead of using several apps or windows to attend a session the event can be fully contained within Teams which can lead to a consist, repeatable, memorable experience for the attendee.</a:t>
            </a:r>
          </a:p>
        </p:txBody>
      </p:sp>
      <p:sp>
        <p:nvSpPr>
          <p:cNvPr id="4" name="Slide Number Placeholder 3"/>
          <p:cNvSpPr>
            <a:spLocks noGrp="1"/>
          </p:cNvSpPr>
          <p:nvPr>
            <p:ph type="sldNum" sz="quarter" idx="5"/>
          </p:nvPr>
        </p:nvSpPr>
        <p:spPr/>
        <p:txBody>
          <a:bodyPr/>
          <a:lstStyle/>
          <a:p>
            <a:fld id="{8448FB95-D16C-4DC7-984D-1DD6F8C5F51C}" type="slidenum">
              <a:rPr lang="en-US" smtClean="0"/>
              <a:t>8</a:t>
            </a:fld>
            <a:endParaRPr lang="en-US"/>
          </a:p>
        </p:txBody>
      </p:sp>
    </p:spTree>
    <p:extLst>
      <p:ext uri="{BB962C8B-B14F-4D97-AF65-F5344CB8AC3E}">
        <p14:creationId xmlns:p14="http://schemas.microsoft.com/office/powerpoint/2010/main" val="12153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Stand alone meetings are just that…. A meeting that is not connected to any other centralized system. It’s an island. If your conference has 40 meetings and you schedule 40 meetings you’ve created 40 islands or silos.</a:t>
            </a:r>
          </a:p>
          <a:p>
            <a:endParaRPr lang="en-US"/>
          </a:p>
          <a:p>
            <a:r>
              <a:rPr lang="en-US"/>
              <a:t>This means 40 recordings to find/share, copies of files generated and transferred inside of a meeting chat that you probably have to download before you end the meeting otherwise it could be lost. </a:t>
            </a:r>
          </a:p>
          <a:p>
            <a:endParaRPr lang="en-US"/>
          </a:p>
          <a:p>
            <a:r>
              <a:rPr lang="en-US"/>
              <a:t>An attendee can’t search across all the meetings, the chat, and content share – the knowledge is not anchored to a centralized place.</a:t>
            </a:r>
          </a:p>
        </p:txBody>
      </p:sp>
      <p:sp>
        <p:nvSpPr>
          <p:cNvPr id="4" name="Slide Number Placeholder 3"/>
          <p:cNvSpPr>
            <a:spLocks noGrp="1"/>
          </p:cNvSpPr>
          <p:nvPr>
            <p:ph type="sldNum" sz="quarter" idx="5"/>
          </p:nvPr>
        </p:nvSpPr>
        <p:spPr/>
        <p:txBody>
          <a:bodyPr/>
          <a:lstStyle/>
          <a:p>
            <a:fld id="{8448FB95-D16C-4DC7-984D-1DD6F8C5F51C}" type="slidenum">
              <a:rPr lang="en-US" smtClean="0"/>
              <a:t>10</a:t>
            </a:fld>
            <a:endParaRPr lang="en-US"/>
          </a:p>
        </p:txBody>
      </p:sp>
    </p:spTree>
    <p:extLst>
      <p:ext uri="{BB962C8B-B14F-4D97-AF65-F5344CB8AC3E}">
        <p14:creationId xmlns:p14="http://schemas.microsoft.com/office/powerpoint/2010/main" val="330854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52B5-74C8-4174-A55E-662DD31141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36324E-2EC9-402F-9A3E-86DAD1F75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8C1D78-85E4-4C82-8308-DAD991002237}"/>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5" name="Footer Placeholder 4">
            <a:extLst>
              <a:ext uri="{FF2B5EF4-FFF2-40B4-BE49-F238E27FC236}">
                <a16:creationId xmlns:a16="http://schemas.microsoft.com/office/drawing/2014/main" id="{779B97D8-2C86-4D69-A20D-B75845FAB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9BCC8-8165-48F0-907E-E635C5C39F70}"/>
              </a:ext>
            </a:extLst>
          </p:cNvPr>
          <p:cNvSpPr>
            <a:spLocks noGrp="1"/>
          </p:cNvSpPr>
          <p:nvPr>
            <p:ph type="sldNum" sz="quarter" idx="12"/>
          </p:nvPr>
        </p:nvSpPr>
        <p:spPr/>
        <p:txBody>
          <a:bodyPr/>
          <a:lstStyle/>
          <a:p>
            <a:fld id="{5D130399-0E62-4DBF-AA5D-E94393D6C8F1}" type="slidenum">
              <a:rPr lang="en-US" smtClean="0"/>
              <a:t>‹#›</a:t>
            </a:fld>
            <a:endParaRPr lang="en-US"/>
          </a:p>
        </p:txBody>
      </p:sp>
      <p:sp>
        <p:nvSpPr>
          <p:cNvPr id="7" name="Rectangle 6">
            <a:extLst>
              <a:ext uri="{FF2B5EF4-FFF2-40B4-BE49-F238E27FC236}">
                <a16:creationId xmlns:a16="http://schemas.microsoft.com/office/drawing/2014/main" id="{27FD787E-5ADE-4355-92CE-CE313579250B}"/>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3912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6D7C-4592-4F12-8A0C-12FF5B08B8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7B5C84-A18F-4B9E-AC66-CD1AA5DDC9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93D4F5-2FD8-4D39-A276-BC1FDA4AB416}"/>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5" name="Footer Placeholder 4">
            <a:extLst>
              <a:ext uri="{FF2B5EF4-FFF2-40B4-BE49-F238E27FC236}">
                <a16:creationId xmlns:a16="http://schemas.microsoft.com/office/drawing/2014/main" id="{F30CA667-1A15-4FA4-8E09-D62AA01F6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5CED5-0826-44A8-9A4C-A70AFDAAA790}"/>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3776127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403020-25A3-4007-AA5C-E66C4EAB2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7DFF15-FE98-4D85-9470-D8F95BCA64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2F3B0-0B88-41F6-9B65-2AFA040A0117}"/>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5" name="Footer Placeholder 4">
            <a:extLst>
              <a:ext uri="{FF2B5EF4-FFF2-40B4-BE49-F238E27FC236}">
                <a16:creationId xmlns:a16="http://schemas.microsoft.com/office/drawing/2014/main" id="{88298FC9-4387-450B-B0CC-98DC5EFA0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F59B1-5BC4-467A-9172-45481FA7837D}"/>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249517368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7A95-F8CF-4DA6-82C0-CC3D56BAED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105AA2-E87C-45F0-9769-F3CCF66940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43F0D-13DE-4B3E-8E1E-738803E20FCB}"/>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5" name="Footer Placeholder 4">
            <a:extLst>
              <a:ext uri="{FF2B5EF4-FFF2-40B4-BE49-F238E27FC236}">
                <a16:creationId xmlns:a16="http://schemas.microsoft.com/office/drawing/2014/main" id="{169AF3F3-AB33-436B-8847-0DAF24400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9908A-9909-4C50-8493-B380C4D05462}"/>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173011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C9F7-CB4E-41EA-A93A-9B15CC0173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868401-88BA-4C22-BE7E-0AE5E97FA2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97EBCE-E538-4692-9A15-0796372DB0A9}"/>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5" name="Footer Placeholder 4">
            <a:extLst>
              <a:ext uri="{FF2B5EF4-FFF2-40B4-BE49-F238E27FC236}">
                <a16:creationId xmlns:a16="http://schemas.microsoft.com/office/drawing/2014/main" id="{1C335EA9-4047-4721-A8E7-A17CC78FD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E211D-526F-4AB4-BAAE-26927B3707C0}"/>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114150955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E839-DF47-4301-8C08-8BF466C9D7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6B3F48-6D94-4052-AC43-428FA34AC4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FDA4A2-8FE5-4348-8116-8F5FDD002B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3AE246-73C2-4EE3-A3DF-7FE7C783471D}"/>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6" name="Footer Placeholder 5">
            <a:extLst>
              <a:ext uri="{FF2B5EF4-FFF2-40B4-BE49-F238E27FC236}">
                <a16:creationId xmlns:a16="http://schemas.microsoft.com/office/drawing/2014/main" id="{47680EBF-A0E9-4C51-8A6A-5BD07B1D0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087ED2-58D7-44B8-8A1E-4AB32C7F505F}"/>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133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640D-4C42-4D2D-9020-636AD3D0CE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8BC9D6-E60A-47C6-899A-0AC0F55DB8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2CAEF2-1225-4056-9EDD-36640B1E71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388CEE-DAAE-4355-8BC7-B16174253F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3E8937-EDAA-444A-85E9-39A5A956D3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D916B1-AB4E-4A78-B8A1-283D8F321F61}"/>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8" name="Footer Placeholder 7">
            <a:extLst>
              <a:ext uri="{FF2B5EF4-FFF2-40B4-BE49-F238E27FC236}">
                <a16:creationId xmlns:a16="http://schemas.microsoft.com/office/drawing/2014/main" id="{4EA691B9-486F-49BD-A412-A975019D72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C5D4DF-6CEB-4BAA-B0DC-0E185E9EFE74}"/>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3265344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B7C0-8C2D-4E9F-93A2-4E1C4024C3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9FC54A-1E29-43A0-B608-1665A999B1E7}"/>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4" name="Footer Placeholder 3">
            <a:extLst>
              <a:ext uri="{FF2B5EF4-FFF2-40B4-BE49-F238E27FC236}">
                <a16:creationId xmlns:a16="http://schemas.microsoft.com/office/drawing/2014/main" id="{7D653774-49CE-4AF7-A8AB-D7206D27B1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D39FAC-2E75-486D-89EE-0138E54C2BCD}"/>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321246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38A1F6-718D-4A2E-B248-6E82128E5A81}"/>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3" name="Footer Placeholder 2">
            <a:extLst>
              <a:ext uri="{FF2B5EF4-FFF2-40B4-BE49-F238E27FC236}">
                <a16:creationId xmlns:a16="http://schemas.microsoft.com/office/drawing/2014/main" id="{8420CB33-B26D-4642-9DF0-BCAD19FA39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6A2047-DEBD-4D0A-B746-EF0FCC0281EB}"/>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183644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5855-0697-4CB2-8642-C62C717BE1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7B817C-CAA4-499E-B1F2-DA932F336A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5E8EF6-EAD7-44A4-B79C-56B57387C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BC76D-32C4-4717-8713-8F7D4D7627EE}"/>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6" name="Footer Placeholder 5">
            <a:extLst>
              <a:ext uri="{FF2B5EF4-FFF2-40B4-BE49-F238E27FC236}">
                <a16:creationId xmlns:a16="http://schemas.microsoft.com/office/drawing/2014/main" id="{A8F29EFE-7254-491A-A2E1-814E22C5DB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81F7B-5499-4F88-9D65-EB8B0141DDE1}"/>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403481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5450-1EDC-4206-89A0-267C54B403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01AC4A-08EB-43A6-910B-4D6BB1CA59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675C85-06D1-4771-9EFA-DC3853134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A40379-420E-4834-B297-1B581B77DD7F}"/>
              </a:ext>
            </a:extLst>
          </p:cNvPr>
          <p:cNvSpPr>
            <a:spLocks noGrp="1"/>
          </p:cNvSpPr>
          <p:nvPr>
            <p:ph type="dt" sz="half" idx="10"/>
          </p:nvPr>
        </p:nvSpPr>
        <p:spPr/>
        <p:txBody>
          <a:bodyPr/>
          <a:lstStyle/>
          <a:p>
            <a:fld id="{B4529AFA-0B50-463F-8478-A17E1376F1C8}" type="datetimeFigureOut">
              <a:rPr lang="en-US" smtClean="0"/>
              <a:t>10/22/2020</a:t>
            </a:fld>
            <a:endParaRPr lang="en-US"/>
          </a:p>
        </p:txBody>
      </p:sp>
      <p:sp>
        <p:nvSpPr>
          <p:cNvPr id="6" name="Footer Placeholder 5">
            <a:extLst>
              <a:ext uri="{FF2B5EF4-FFF2-40B4-BE49-F238E27FC236}">
                <a16:creationId xmlns:a16="http://schemas.microsoft.com/office/drawing/2014/main" id="{CDCD0065-A5A1-437D-8F4F-766D5DC0E2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55D95-1CEE-4A65-B696-6637859AA8E6}"/>
              </a:ext>
            </a:extLst>
          </p:cNvPr>
          <p:cNvSpPr>
            <a:spLocks noGrp="1"/>
          </p:cNvSpPr>
          <p:nvPr>
            <p:ph type="sldNum" sz="quarter" idx="12"/>
          </p:nvPr>
        </p:nvSpPr>
        <p:spPr/>
        <p:txBody>
          <a:bodyPr/>
          <a:lstStyle/>
          <a:p>
            <a:fld id="{5D130399-0E62-4DBF-AA5D-E94393D6C8F1}" type="slidenum">
              <a:rPr lang="en-US" smtClean="0"/>
              <a:t>‹#›</a:t>
            </a:fld>
            <a:endParaRPr lang="en-US"/>
          </a:p>
        </p:txBody>
      </p:sp>
    </p:spTree>
    <p:extLst>
      <p:ext uri="{BB962C8B-B14F-4D97-AF65-F5344CB8AC3E}">
        <p14:creationId xmlns:p14="http://schemas.microsoft.com/office/powerpoint/2010/main" val="958595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artisticBlur radius="7"/>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E3694-EA52-45B4-BC61-AA57DB3CC5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DF817-65DA-41FE-AE7E-ABE905BC1A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634F8-DC6D-4D63-82BF-A28FB238F8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529AFA-0B50-463F-8478-A17E1376F1C8}" type="datetimeFigureOut">
              <a:rPr lang="en-US" smtClean="0"/>
              <a:t>10/22/2020</a:t>
            </a:fld>
            <a:endParaRPr lang="en-US"/>
          </a:p>
        </p:txBody>
      </p:sp>
      <p:sp>
        <p:nvSpPr>
          <p:cNvPr id="5" name="Footer Placeholder 4">
            <a:extLst>
              <a:ext uri="{FF2B5EF4-FFF2-40B4-BE49-F238E27FC236}">
                <a16:creationId xmlns:a16="http://schemas.microsoft.com/office/drawing/2014/main" id="{78A2D6BE-7607-4A38-8035-8EA00C218B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C2C5D8-A385-47B1-8798-2D6BEFF302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130399-0E62-4DBF-AA5D-E94393D6C8F1}" type="slidenum">
              <a:rPr lang="en-US" smtClean="0"/>
              <a:t>‹#›</a:t>
            </a:fld>
            <a:endParaRPr lang="en-US"/>
          </a:p>
        </p:txBody>
      </p:sp>
    </p:spTree>
    <p:extLst>
      <p:ext uri="{BB962C8B-B14F-4D97-AF65-F5344CB8AC3E}">
        <p14:creationId xmlns:p14="http://schemas.microsoft.com/office/powerpoint/2010/main" val="3423582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video" Target="../media/media3.mp4"/><Relationship Id="rId1" Type="http://schemas.microsoft.com/office/2007/relationships/media" Target="../media/media3.mp4"/><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8.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notesSlide" Target="../notesSlides/notesSlide46.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8.svg"/></Relationships>
</file>

<file path=ppt/slides/_rels/slide55.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9.png"/><Relationship Id="rId7"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video" Target="../media/media1.mp4"/><Relationship Id="rId16" Type="http://schemas.openxmlformats.org/officeDocument/2006/relationships/image" Target="../media/image14.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notesSlide" Target="../notesSlides/notesSlide6.xml"/><Relationship Id="rId9" Type="http://schemas.openxmlformats.org/officeDocument/2006/relationships/image" Target="../media/image7.pn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0CC3445-84DF-4FF5-A71C-84A33C34D0F2}"/>
              </a:ext>
            </a:extLst>
          </p:cNvPr>
          <p:cNvGrpSpPr/>
          <p:nvPr/>
        </p:nvGrpSpPr>
        <p:grpSpPr>
          <a:xfrm>
            <a:off x="5261839" y="2652616"/>
            <a:ext cx="1668319" cy="1668319"/>
            <a:chOff x="4963300" y="611948"/>
            <a:chExt cx="1371600" cy="1371600"/>
          </a:xfrm>
        </p:grpSpPr>
        <p:sp>
          <p:nvSpPr>
            <p:cNvPr id="8" name="Freeform: Shape 7">
              <a:extLst>
                <a:ext uri="{FF2B5EF4-FFF2-40B4-BE49-F238E27FC236}">
                  <a16:creationId xmlns:a16="http://schemas.microsoft.com/office/drawing/2014/main" id="{D5BD2B47-76FC-4977-9BAE-CC7B34F1646B}"/>
                </a:ext>
              </a:extLst>
            </p:cNvPr>
            <p:cNvSpPr/>
            <p:nvPr/>
          </p:nvSpPr>
          <p:spPr>
            <a:xfrm>
              <a:off x="5849125" y="1154873"/>
              <a:ext cx="400050" cy="542925"/>
            </a:xfrm>
            <a:custGeom>
              <a:avLst/>
              <a:gdLst>
                <a:gd name="connsiteX0" fmla="*/ 28375 w 400050"/>
                <a:gd name="connsiteY0" fmla="*/ 0 h 542925"/>
                <a:gd name="connsiteX1" fmla="*/ 345757 w 400050"/>
                <a:gd name="connsiteY1" fmla="*/ 0 h 542925"/>
                <a:gd name="connsiteX2" fmla="*/ 400050 w 400050"/>
                <a:gd name="connsiteY2" fmla="*/ 54292 h 542925"/>
                <a:gd name="connsiteX3" fmla="*/ 400050 w 400050"/>
                <a:gd name="connsiteY3" fmla="*/ 343386 h 542925"/>
                <a:gd name="connsiteX4" fmla="*/ 200511 w 400050"/>
                <a:gd name="connsiteY4" fmla="*/ 542925 h 542925"/>
                <a:gd name="connsiteX5" fmla="*/ 199568 w 400050"/>
                <a:gd name="connsiteY5" fmla="*/ 542925 h 542925"/>
                <a:gd name="connsiteX6" fmla="*/ 0 w 400050"/>
                <a:gd name="connsiteY6" fmla="*/ 343414 h 542925"/>
                <a:gd name="connsiteX7" fmla="*/ 0 w 400050"/>
                <a:gd name="connsiteY7" fmla="*/ 343386 h 542925"/>
                <a:gd name="connsiteX8" fmla="*/ 0 w 400050"/>
                <a:gd name="connsiteY8" fmla="*/ 28375 h 542925"/>
                <a:gd name="connsiteX9" fmla="*/ 28375 w 400050"/>
                <a:gd name="connsiteY9" fmla="*/ 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542925">
                  <a:moveTo>
                    <a:pt x="28375" y="0"/>
                  </a:moveTo>
                  <a:lnTo>
                    <a:pt x="345757" y="0"/>
                  </a:lnTo>
                  <a:cubicBezTo>
                    <a:pt x="375741" y="0"/>
                    <a:pt x="400050" y="24309"/>
                    <a:pt x="400050" y="54292"/>
                  </a:cubicBezTo>
                  <a:lnTo>
                    <a:pt x="400050" y="343386"/>
                  </a:lnTo>
                  <a:cubicBezTo>
                    <a:pt x="400050" y="453588"/>
                    <a:pt x="310713" y="542925"/>
                    <a:pt x="200511" y="542925"/>
                  </a:cubicBezTo>
                  <a:lnTo>
                    <a:pt x="199568" y="542925"/>
                  </a:lnTo>
                  <a:cubicBezTo>
                    <a:pt x="89365" y="542942"/>
                    <a:pt x="17" y="453617"/>
                    <a:pt x="0" y="343414"/>
                  </a:cubicBezTo>
                  <a:cubicBezTo>
                    <a:pt x="0" y="343406"/>
                    <a:pt x="0" y="343394"/>
                    <a:pt x="0" y="343386"/>
                  </a:cubicBezTo>
                  <a:lnTo>
                    <a:pt x="0" y="28375"/>
                  </a:lnTo>
                  <a:cubicBezTo>
                    <a:pt x="0" y="12704"/>
                    <a:pt x="12704" y="0"/>
                    <a:pt x="28375" y="0"/>
                  </a:cubicBezTo>
                  <a:close/>
                </a:path>
              </a:pathLst>
            </a:custGeom>
            <a:solidFill>
              <a:srgbClr val="5059C9"/>
            </a:solidFill>
            <a:ln w="285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8949C36-614D-403C-B3DB-0D755E10761F}"/>
                </a:ext>
              </a:extLst>
            </p:cNvPr>
            <p:cNvSpPr/>
            <p:nvPr/>
          </p:nvSpPr>
          <p:spPr>
            <a:xfrm>
              <a:off x="5363261" y="1154873"/>
              <a:ext cx="628827" cy="714375"/>
            </a:xfrm>
            <a:custGeom>
              <a:avLst/>
              <a:gdLst>
                <a:gd name="connsiteX0" fmla="*/ 576361 w 628827"/>
                <a:gd name="connsiteY0" fmla="*/ 0 h 714375"/>
                <a:gd name="connsiteX1" fmla="*/ 52467 w 628827"/>
                <a:gd name="connsiteY1" fmla="*/ 0 h 714375"/>
                <a:gd name="connsiteX2" fmla="*/ 89 w 628827"/>
                <a:gd name="connsiteY2" fmla="*/ 54950 h 714375"/>
                <a:gd name="connsiteX3" fmla="*/ 89 w 628827"/>
                <a:gd name="connsiteY3" fmla="*/ 384677 h 714375"/>
                <a:gd name="connsiteX4" fmla="*/ 314414 w 628827"/>
                <a:gd name="connsiteY4" fmla="*/ 714375 h 714375"/>
                <a:gd name="connsiteX5" fmla="*/ 628739 w 628827"/>
                <a:gd name="connsiteY5" fmla="*/ 384677 h 714375"/>
                <a:gd name="connsiteX6" fmla="*/ 628739 w 628827"/>
                <a:gd name="connsiteY6" fmla="*/ 54950 h 714375"/>
                <a:gd name="connsiteX7" fmla="*/ 576361 w 628827"/>
                <a:gd name="connsiteY7"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827" h="714375">
                  <a:moveTo>
                    <a:pt x="576361" y="0"/>
                  </a:moveTo>
                  <a:lnTo>
                    <a:pt x="52467" y="0"/>
                  </a:lnTo>
                  <a:cubicBezTo>
                    <a:pt x="22840" y="734"/>
                    <a:pt x="-597" y="25320"/>
                    <a:pt x="89" y="54950"/>
                  </a:cubicBezTo>
                  <a:lnTo>
                    <a:pt x="89" y="384677"/>
                  </a:lnTo>
                  <a:cubicBezTo>
                    <a:pt x="-4049" y="562476"/>
                    <a:pt x="136618" y="710023"/>
                    <a:pt x="314414" y="714375"/>
                  </a:cubicBezTo>
                  <a:cubicBezTo>
                    <a:pt x="492210" y="710023"/>
                    <a:pt x="632877" y="562476"/>
                    <a:pt x="628739" y="384677"/>
                  </a:cubicBezTo>
                  <a:lnTo>
                    <a:pt x="628739" y="54950"/>
                  </a:lnTo>
                  <a:cubicBezTo>
                    <a:pt x="629425" y="25320"/>
                    <a:pt x="605988" y="734"/>
                    <a:pt x="576361" y="0"/>
                  </a:cubicBezTo>
                  <a:close/>
                </a:path>
              </a:pathLst>
            </a:custGeom>
            <a:solidFill>
              <a:srgbClr val="7B83EB"/>
            </a:solidFill>
            <a:ln w="285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4949B8-3EE6-4810-AEC9-BC193FEAE2DD}"/>
                </a:ext>
              </a:extLst>
            </p:cNvPr>
            <p:cNvSpPr/>
            <p:nvPr/>
          </p:nvSpPr>
          <p:spPr>
            <a:xfrm>
              <a:off x="5963425" y="840548"/>
              <a:ext cx="257175" cy="257175"/>
            </a:xfrm>
            <a:custGeom>
              <a:avLst/>
              <a:gdLst>
                <a:gd name="connsiteX0" fmla="*/ 257175 w 257175"/>
                <a:gd name="connsiteY0" fmla="*/ 128588 h 257175"/>
                <a:gd name="connsiteX1" fmla="*/ 128588 w 257175"/>
                <a:gd name="connsiteY1" fmla="*/ 257175 h 257175"/>
                <a:gd name="connsiteX2" fmla="*/ 0 w 257175"/>
                <a:gd name="connsiteY2" fmla="*/ 128588 h 257175"/>
                <a:gd name="connsiteX3" fmla="*/ 128588 w 257175"/>
                <a:gd name="connsiteY3" fmla="*/ 0 h 257175"/>
                <a:gd name="connsiteX4" fmla="*/ 257175 w 257175"/>
                <a:gd name="connsiteY4" fmla="*/ 128588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7175" y="128588"/>
                  </a:moveTo>
                  <a:cubicBezTo>
                    <a:pt x="257175" y="199604"/>
                    <a:pt x="199604" y="257175"/>
                    <a:pt x="128588" y="257175"/>
                  </a:cubicBezTo>
                  <a:cubicBezTo>
                    <a:pt x="57571" y="257175"/>
                    <a:pt x="0" y="199604"/>
                    <a:pt x="0" y="128588"/>
                  </a:cubicBezTo>
                  <a:cubicBezTo>
                    <a:pt x="0" y="57571"/>
                    <a:pt x="57571" y="0"/>
                    <a:pt x="128588" y="0"/>
                  </a:cubicBezTo>
                  <a:cubicBezTo>
                    <a:pt x="199604" y="0"/>
                    <a:pt x="257175" y="57571"/>
                    <a:pt x="257175" y="128588"/>
                  </a:cubicBezTo>
                  <a:close/>
                </a:path>
              </a:pathLst>
            </a:custGeom>
            <a:solidFill>
              <a:srgbClr val="5059C9"/>
            </a:solidFill>
            <a:ln w="2857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4E61BAD-F869-4642-BDAB-A6CFD4B16944}"/>
                </a:ext>
              </a:extLst>
            </p:cNvPr>
            <p:cNvSpPr/>
            <p:nvPr/>
          </p:nvSpPr>
          <p:spPr>
            <a:xfrm>
              <a:off x="5506225" y="726248"/>
              <a:ext cx="371475" cy="371475"/>
            </a:xfrm>
            <a:custGeom>
              <a:avLst/>
              <a:gdLst>
                <a:gd name="connsiteX0" fmla="*/ 371475 w 371475"/>
                <a:gd name="connsiteY0" fmla="*/ 185738 h 371475"/>
                <a:gd name="connsiteX1" fmla="*/ 185738 w 371475"/>
                <a:gd name="connsiteY1" fmla="*/ 371475 h 371475"/>
                <a:gd name="connsiteX2" fmla="*/ 0 w 371475"/>
                <a:gd name="connsiteY2" fmla="*/ 185738 h 371475"/>
                <a:gd name="connsiteX3" fmla="*/ 185738 w 371475"/>
                <a:gd name="connsiteY3" fmla="*/ 0 h 371475"/>
                <a:gd name="connsiteX4" fmla="*/ 371475 w 371475"/>
                <a:gd name="connsiteY4" fmla="*/ 185738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71475" y="185738"/>
                  </a:moveTo>
                  <a:cubicBezTo>
                    <a:pt x="371475" y="288317"/>
                    <a:pt x="288318" y="371475"/>
                    <a:pt x="185738" y="371475"/>
                  </a:cubicBezTo>
                  <a:cubicBezTo>
                    <a:pt x="83158" y="371475"/>
                    <a:pt x="0" y="288317"/>
                    <a:pt x="0" y="185738"/>
                  </a:cubicBezTo>
                  <a:cubicBezTo>
                    <a:pt x="0" y="83158"/>
                    <a:pt x="83158" y="0"/>
                    <a:pt x="185738" y="0"/>
                  </a:cubicBezTo>
                  <a:cubicBezTo>
                    <a:pt x="288318" y="0"/>
                    <a:pt x="371475" y="83158"/>
                    <a:pt x="371475" y="185738"/>
                  </a:cubicBezTo>
                  <a:close/>
                </a:path>
              </a:pathLst>
            </a:custGeom>
            <a:solidFill>
              <a:srgbClr val="7B83EB"/>
            </a:solidFill>
            <a:ln w="2857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643B953-135E-4379-92E0-4069362FA121}"/>
                </a:ext>
              </a:extLst>
            </p:cNvPr>
            <p:cNvSpPr/>
            <p:nvPr/>
          </p:nvSpPr>
          <p:spPr>
            <a:xfrm>
              <a:off x="4963300" y="611948"/>
              <a:ext cx="1371600" cy="1371600"/>
            </a:xfrm>
            <a:custGeom>
              <a:avLst/>
              <a:gdLst>
                <a:gd name="connsiteX0" fmla="*/ 0 w 1371600"/>
                <a:gd name="connsiteY0" fmla="*/ 0 h 1371600"/>
                <a:gd name="connsiteX1" fmla="*/ 1371600 w 1371600"/>
                <a:gd name="connsiteY1" fmla="*/ 0 h 1371600"/>
                <a:gd name="connsiteX2" fmla="*/ 1371600 w 1371600"/>
                <a:gd name="connsiteY2" fmla="*/ 1371600 h 1371600"/>
                <a:gd name="connsiteX3" fmla="*/ 0 w 1371600"/>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0" y="0"/>
                  </a:moveTo>
                  <a:lnTo>
                    <a:pt x="1371600" y="0"/>
                  </a:lnTo>
                  <a:lnTo>
                    <a:pt x="1371600" y="1371600"/>
                  </a:lnTo>
                  <a:lnTo>
                    <a:pt x="0" y="1371600"/>
                  </a:lnTo>
                  <a:close/>
                </a:path>
              </a:pathLst>
            </a:custGeom>
            <a:noFill/>
            <a:ln w="2857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E68C1BA-BEFA-4681-9C53-4761CBD38C82}"/>
                </a:ext>
              </a:extLst>
            </p:cNvPr>
            <p:cNvSpPr/>
            <p:nvPr/>
          </p:nvSpPr>
          <p:spPr>
            <a:xfrm>
              <a:off x="5363335" y="1154873"/>
              <a:ext cx="342914" cy="514350"/>
            </a:xfrm>
            <a:custGeom>
              <a:avLst/>
              <a:gdLst>
                <a:gd name="connsiteX0" fmla="*/ 342915 w 342914"/>
                <a:gd name="connsiteY0" fmla="*/ 0 h 514350"/>
                <a:gd name="connsiteX1" fmla="*/ 342915 w 342914"/>
                <a:gd name="connsiteY1" fmla="*/ 462058 h 514350"/>
                <a:gd name="connsiteX2" fmla="*/ 310339 w 342914"/>
                <a:gd name="connsiteY2" fmla="*/ 510350 h 514350"/>
                <a:gd name="connsiteX3" fmla="*/ 290622 w 342914"/>
                <a:gd name="connsiteY3" fmla="*/ 514350 h 514350"/>
                <a:gd name="connsiteX4" fmla="*/ 25161 w 342914"/>
                <a:gd name="connsiteY4" fmla="*/ 514350 h 514350"/>
                <a:gd name="connsiteX5" fmla="*/ 15159 w 342914"/>
                <a:gd name="connsiteY5" fmla="*/ 485775 h 514350"/>
                <a:gd name="connsiteX6" fmla="*/ 15 w 342914"/>
                <a:gd name="connsiteY6" fmla="*/ 384619 h 514350"/>
                <a:gd name="connsiteX7" fmla="*/ 15 w 342914"/>
                <a:gd name="connsiteY7" fmla="*/ 54864 h 514350"/>
                <a:gd name="connsiteX8" fmla="*/ 52307 w 342914"/>
                <a:gd name="connsiteY8"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14" h="514350">
                  <a:moveTo>
                    <a:pt x="342915" y="0"/>
                  </a:moveTo>
                  <a:lnTo>
                    <a:pt x="342915" y="462058"/>
                  </a:lnTo>
                  <a:cubicBezTo>
                    <a:pt x="342772" y="483246"/>
                    <a:pt x="329933" y="502283"/>
                    <a:pt x="310339" y="510350"/>
                  </a:cubicBezTo>
                  <a:cubicBezTo>
                    <a:pt x="304101" y="512987"/>
                    <a:pt x="297395" y="514350"/>
                    <a:pt x="290622" y="514350"/>
                  </a:cubicBezTo>
                  <a:lnTo>
                    <a:pt x="25161" y="514350"/>
                  </a:lnTo>
                  <a:cubicBezTo>
                    <a:pt x="21446" y="504920"/>
                    <a:pt x="18017" y="495491"/>
                    <a:pt x="15159" y="485775"/>
                  </a:cubicBezTo>
                  <a:cubicBezTo>
                    <a:pt x="5155" y="452985"/>
                    <a:pt x="55" y="418901"/>
                    <a:pt x="15" y="384619"/>
                  </a:cubicBezTo>
                  <a:lnTo>
                    <a:pt x="15" y="54864"/>
                  </a:lnTo>
                  <a:cubicBezTo>
                    <a:pt x="-671" y="25283"/>
                    <a:pt x="22726" y="734"/>
                    <a:pt x="52307" y="0"/>
                  </a:cubicBezTo>
                  <a:close/>
                </a:path>
              </a:pathLst>
            </a:custGeom>
            <a:solidFill>
              <a:srgbClr val="000000">
                <a:alpha val="10000"/>
              </a:srgbClr>
            </a:solidFill>
            <a:ln w="2857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0817E1-EDB2-4D5A-BC89-27BE750D7727}"/>
                </a:ext>
              </a:extLst>
            </p:cNvPr>
            <p:cNvSpPr/>
            <p:nvPr/>
          </p:nvSpPr>
          <p:spPr>
            <a:xfrm>
              <a:off x="5363335" y="1154873"/>
              <a:ext cx="314339" cy="542925"/>
            </a:xfrm>
            <a:custGeom>
              <a:avLst/>
              <a:gdLst>
                <a:gd name="connsiteX0" fmla="*/ 314340 w 314339"/>
                <a:gd name="connsiteY0" fmla="*/ 0 h 542925"/>
                <a:gd name="connsiteX1" fmla="*/ 314340 w 314339"/>
                <a:gd name="connsiteY1" fmla="*/ 490633 h 542925"/>
                <a:gd name="connsiteX2" fmla="*/ 310339 w 314339"/>
                <a:gd name="connsiteY2" fmla="*/ 510350 h 542925"/>
                <a:gd name="connsiteX3" fmla="*/ 262047 w 314339"/>
                <a:gd name="connsiteY3" fmla="*/ 542925 h 542925"/>
                <a:gd name="connsiteX4" fmla="*/ 38591 w 314339"/>
                <a:gd name="connsiteY4" fmla="*/ 542925 h 542925"/>
                <a:gd name="connsiteX5" fmla="*/ 25161 w 314339"/>
                <a:gd name="connsiteY5" fmla="*/ 514350 h 542925"/>
                <a:gd name="connsiteX6" fmla="*/ 15159 w 314339"/>
                <a:gd name="connsiteY6" fmla="*/ 485775 h 542925"/>
                <a:gd name="connsiteX7" fmla="*/ 15 w 314339"/>
                <a:gd name="connsiteY7" fmla="*/ 384619 h 542925"/>
                <a:gd name="connsiteX8" fmla="*/ 15 w 314339"/>
                <a:gd name="connsiteY8" fmla="*/ 54864 h 542925"/>
                <a:gd name="connsiteX9" fmla="*/ 52307 w 314339"/>
                <a:gd name="connsiteY9" fmla="*/ 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39" h="542925">
                  <a:moveTo>
                    <a:pt x="314340" y="0"/>
                  </a:moveTo>
                  <a:lnTo>
                    <a:pt x="314340" y="490633"/>
                  </a:lnTo>
                  <a:cubicBezTo>
                    <a:pt x="314340" y="497405"/>
                    <a:pt x="312977" y="504112"/>
                    <a:pt x="310339" y="510350"/>
                  </a:cubicBezTo>
                  <a:cubicBezTo>
                    <a:pt x="302272" y="529943"/>
                    <a:pt x="283236" y="542782"/>
                    <a:pt x="262047" y="542925"/>
                  </a:cubicBezTo>
                  <a:lnTo>
                    <a:pt x="38591" y="542925"/>
                  </a:lnTo>
                  <a:cubicBezTo>
                    <a:pt x="33733" y="533495"/>
                    <a:pt x="29161" y="524066"/>
                    <a:pt x="25161" y="514350"/>
                  </a:cubicBezTo>
                  <a:cubicBezTo>
                    <a:pt x="21160" y="504635"/>
                    <a:pt x="18017" y="495491"/>
                    <a:pt x="15159" y="485775"/>
                  </a:cubicBezTo>
                  <a:cubicBezTo>
                    <a:pt x="5155" y="452985"/>
                    <a:pt x="55" y="418901"/>
                    <a:pt x="15" y="384619"/>
                  </a:cubicBezTo>
                  <a:lnTo>
                    <a:pt x="15" y="54864"/>
                  </a:lnTo>
                  <a:cubicBezTo>
                    <a:pt x="-671" y="25283"/>
                    <a:pt x="22726" y="734"/>
                    <a:pt x="52307" y="0"/>
                  </a:cubicBezTo>
                  <a:close/>
                </a:path>
              </a:pathLst>
            </a:custGeom>
            <a:solidFill>
              <a:srgbClr val="000000">
                <a:alpha val="20000"/>
              </a:srgbClr>
            </a:solidFill>
            <a:ln w="2857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C43CE37-5318-4E5C-BA64-09E60AA58A75}"/>
                </a:ext>
              </a:extLst>
            </p:cNvPr>
            <p:cNvSpPr/>
            <p:nvPr/>
          </p:nvSpPr>
          <p:spPr>
            <a:xfrm>
              <a:off x="5363335" y="1154873"/>
              <a:ext cx="314339" cy="485775"/>
            </a:xfrm>
            <a:custGeom>
              <a:avLst/>
              <a:gdLst>
                <a:gd name="connsiteX0" fmla="*/ 314340 w 314339"/>
                <a:gd name="connsiteY0" fmla="*/ 0 h 485775"/>
                <a:gd name="connsiteX1" fmla="*/ 314340 w 314339"/>
                <a:gd name="connsiteY1" fmla="*/ 433483 h 485775"/>
                <a:gd name="connsiteX2" fmla="*/ 262047 w 314339"/>
                <a:gd name="connsiteY2" fmla="*/ 485775 h 485775"/>
                <a:gd name="connsiteX3" fmla="*/ 15159 w 314339"/>
                <a:gd name="connsiteY3" fmla="*/ 485775 h 485775"/>
                <a:gd name="connsiteX4" fmla="*/ 15 w 314339"/>
                <a:gd name="connsiteY4" fmla="*/ 384619 h 485775"/>
                <a:gd name="connsiteX5" fmla="*/ 15 w 314339"/>
                <a:gd name="connsiteY5" fmla="*/ 54864 h 485775"/>
                <a:gd name="connsiteX6" fmla="*/ 52307 w 314339"/>
                <a:gd name="connsiteY6"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339" h="485775">
                  <a:moveTo>
                    <a:pt x="314340" y="0"/>
                  </a:moveTo>
                  <a:lnTo>
                    <a:pt x="314340" y="433483"/>
                  </a:lnTo>
                  <a:cubicBezTo>
                    <a:pt x="314123" y="462272"/>
                    <a:pt x="290837" y="485558"/>
                    <a:pt x="262047" y="485775"/>
                  </a:cubicBezTo>
                  <a:lnTo>
                    <a:pt x="15159" y="485775"/>
                  </a:lnTo>
                  <a:cubicBezTo>
                    <a:pt x="5155" y="452985"/>
                    <a:pt x="55" y="418901"/>
                    <a:pt x="15" y="384619"/>
                  </a:cubicBezTo>
                  <a:lnTo>
                    <a:pt x="15" y="54864"/>
                  </a:lnTo>
                  <a:cubicBezTo>
                    <a:pt x="-671" y="25283"/>
                    <a:pt x="22726" y="734"/>
                    <a:pt x="52307" y="0"/>
                  </a:cubicBezTo>
                  <a:close/>
                </a:path>
              </a:pathLst>
            </a:custGeom>
            <a:solidFill>
              <a:srgbClr val="000000">
                <a:alpha val="20000"/>
              </a:srgbClr>
            </a:solidFill>
            <a:ln w="2857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7D4001D-1EC1-410B-AD04-E7ED3C4E62C5}"/>
                </a:ext>
              </a:extLst>
            </p:cNvPr>
            <p:cNvSpPr/>
            <p:nvPr/>
          </p:nvSpPr>
          <p:spPr>
            <a:xfrm>
              <a:off x="5363335" y="1154873"/>
              <a:ext cx="285764" cy="485775"/>
            </a:xfrm>
            <a:custGeom>
              <a:avLst/>
              <a:gdLst>
                <a:gd name="connsiteX0" fmla="*/ 285765 w 285764"/>
                <a:gd name="connsiteY0" fmla="*/ 0 h 485775"/>
                <a:gd name="connsiteX1" fmla="*/ 285765 w 285764"/>
                <a:gd name="connsiteY1" fmla="*/ 433483 h 485775"/>
                <a:gd name="connsiteX2" fmla="*/ 233472 w 285764"/>
                <a:gd name="connsiteY2" fmla="*/ 485775 h 485775"/>
                <a:gd name="connsiteX3" fmla="*/ 15159 w 285764"/>
                <a:gd name="connsiteY3" fmla="*/ 485775 h 485775"/>
                <a:gd name="connsiteX4" fmla="*/ 15 w 285764"/>
                <a:gd name="connsiteY4" fmla="*/ 384619 h 485775"/>
                <a:gd name="connsiteX5" fmla="*/ 15 w 285764"/>
                <a:gd name="connsiteY5" fmla="*/ 54864 h 485775"/>
                <a:gd name="connsiteX6" fmla="*/ 52307 w 285764"/>
                <a:gd name="connsiteY6"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64" h="485775">
                  <a:moveTo>
                    <a:pt x="285765" y="0"/>
                  </a:moveTo>
                  <a:lnTo>
                    <a:pt x="285765" y="433483"/>
                  </a:lnTo>
                  <a:cubicBezTo>
                    <a:pt x="285548" y="462272"/>
                    <a:pt x="262262" y="485558"/>
                    <a:pt x="233472" y="485775"/>
                  </a:cubicBezTo>
                  <a:lnTo>
                    <a:pt x="15159" y="485775"/>
                  </a:lnTo>
                  <a:cubicBezTo>
                    <a:pt x="5155" y="452985"/>
                    <a:pt x="55" y="418901"/>
                    <a:pt x="15" y="384619"/>
                  </a:cubicBezTo>
                  <a:lnTo>
                    <a:pt x="15" y="54864"/>
                  </a:lnTo>
                  <a:cubicBezTo>
                    <a:pt x="-671" y="25283"/>
                    <a:pt x="22726" y="734"/>
                    <a:pt x="52307" y="0"/>
                  </a:cubicBezTo>
                  <a:close/>
                </a:path>
              </a:pathLst>
            </a:custGeom>
            <a:solidFill>
              <a:srgbClr val="000000">
                <a:alpha val="20000"/>
              </a:srgbClr>
            </a:solidFill>
            <a:ln w="2857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01CE050-2D58-4F27-97AD-CC40BDBA8106}"/>
                </a:ext>
              </a:extLst>
            </p:cNvPr>
            <p:cNvSpPr/>
            <p:nvPr/>
          </p:nvSpPr>
          <p:spPr>
            <a:xfrm>
              <a:off x="5511368" y="954848"/>
              <a:ext cx="194881" cy="142875"/>
            </a:xfrm>
            <a:custGeom>
              <a:avLst/>
              <a:gdLst>
                <a:gd name="connsiteX0" fmla="*/ 194881 w 194881"/>
                <a:gd name="connsiteY0" fmla="*/ 52292 h 142875"/>
                <a:gd name="connsiteX1" fmla="*/ 194881 w 194881"/>
                <a:gd name="connsiteY1" fmla="*/ 142303 h 142875"/>
                <a:gd name="connsiteX2" fmla="*/ 180594 w 194881"/>
                <a:gd name="connsiteY2" fmla="*/ 142875 h 142875"/>
                <a:gd name="connsiteX3" fmla="*/ 166306 w 194881"/>
                <a:gd name="connsiteY3" fmla="*/ 142303 h 142875"/>
                <a:gd name="connsiteX4" fmla="*/ 137731 w 194881"/>
                <a:gd name="connsiteY4" fmla="*/ 137731 h 142875"/>
                <a:gd name="connsiteX5" fmla="*/ 9144 w 194881"/>
                <a:gd name="connsiteY5" fmla="*/ 28575 h 142875"/>
                <a:gd name="connsiteX6" fmla="*/ 0 w 194881"/>
                <a:gd name="connsiteY6" fmla="*/ 0 h 142875"/>
                <a:gd name="connsiteX7" fmla="*/ 142589 w 194881"/>
                <a:gd name="connsiteY7" fmla="*/ 0 h 142875"/>
                <a:gd name="connsiteX8" fmla="*/ 194881 w 194881"/>
                <a:gd name="connsiteY8" fmla="*/ 5229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881" h="142875">
                  <a:moveTo>
                    <a:pt x="194881" y="52292"/>
                  </a:moveTo>
                  <a:lnTo>
                    <a:pt x="194881" y="142303"/>
                  </a:lnTo>
                  <a:cubicBezTo>
                    <a:pt x="190024" y="142589"/>
                    <a:pt x="185452" y="142875"/>
                    <a:pt x="180594" y="142875"/>
                  </a:cubicBezTo>
                  <a:cubicBezTo>
                    <a:pt x="175736" y="142875"/>
                    <a:pt x="171164" y="142589"/>
                    <a:pt x="166306" y="142303"/>
                  </a:cubicBezTo>
                  <a:cubicBezTo>
                    <a:pt x="156660" y="141663"/>
                    <a:pt x="147096" y="140132"/>
                    <a:pt x="137731" y="137731"/>
                  </a:cubicBezTo>
                  <a:cubicBezTo>
                    <a:pt x="79867" y="124027"/>
                    <a:pt x="32061" y="83448"/>
                    <a:pt x="9144" y="28575"/>
                  </a:cubicBezTo>
                  <a:cubicBezTo>
                    <a:pt x="5201" y="19360"/>
                    <a:pt x="2140" y="9793"/>
                    <a:pt x="0" y="0"/>
                  </a:cubicBezTo>
                  <a:lnTo>
                    <a:pt x="142589" y="0"/>
                  </a:lnTo>
                  <a:cubicBezTo>
                    <a:pt x="171424" y="109"/>
                    <a:pt x="194773" y="23457"/>
                    <a:pt x="194881" y="52292"/>
                  </a:cubicBezTo>
                  <a:close/>
                </a:path>
              </a:pathLst>
            </a:custGeom>
            <a:solidFill>
              <a:srgbClr val="000000">
                <a:alpha val="10000"/>
              </a:srgbClr>
            </a:solidFill>
            <a:ln w="2857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2AEA7D-8043-491C-A502-C19C2FC44631}"/>
                </a:ext>
              </a:extLst>
            </p:cNvPr>
            <p:cNvSpPr/>
            <p:nvPr/>
          </p:nvSpPr>
          <p:spPr>
            <a:xfrm>
              <a:off x="5520512" y="983423"/>
              <a:ext cx="157162" cy="113728"/>
            </a:xfrm>
            <a:custGeom>
              <a:avLst/>
              <a:gdLst>
                <a:gd name="connsiteX0" fmla="*/ 157163 w 157162"/>
                <a:gd name="connsiteY0" fmla="*/ 52292 h 113728"/>
                <a:gd name="connsiteX1" fmla="*/ 157163 w 157162"/>
                <a:gd name="connsiteY1" fmla="*/ 113728 h 113728"/>
                <a:gd name="connsiteX2" fmla="*/ 128588 w 157162"/>
                <a:gd name="connsiteY2" fmla="*/ 109156 h 113728"/>
                <a:gd name="connsiteX3" fmla="*/ 0 w 157162"/>
                <a:gd name="connsiteY3" fmla="*/ 0 h 113728"/>
                <a:gd name="connsiteX4" fmla="*/ 104870 w 157162"/>
                <a:gd name="connsiteY4" fmla="*/ 0 h 113728"/>
                <a:gd name="connsiteX5" fmla="*/ 157163 w 157162"/>
                <a:gd name="connsiteY5" fmla="*/ 52292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162" h="113728">
                  <a:moveTo>
                    <a:pt x="157163" y="52292"/>
                  </a:moveTo>
                  <a:lnTo>
                    <a:pt x="157163" y="113728"/>
                  </a:lnTo>
                  <a:cubicBezTo>
                    <a:pt x="147516" y="113088"/>
                    <a:pt x="137952" y="111557"/>
                    <a:pt x="128588" y="109156"/>
                  </a:cubicBezTo>
                  <a:cubicBezTo>
                    <a:pt x="70723" y="95452"/>
                    <a:pt x="22917" y="54873"/>
                    <a:pt x="0" y="0"/>
                  </a:cubicBezTo>
                  <a:lnTo>
                    <a:pt x="104870" y="0"/>
                  </a:lnTo>
                  <a:cubicBezTo>
                    <a:pt x="133705" y="109"/>
                    <a:pt x="157054" y="23457"/>
                    <a:pt x="157163" y="52292"/>
                  </a:cubicBezTo>
                  <a:close/>
                </a:path>
              </a:pathLst>
            </a:custGeom>
            <a:solidFill>
              <a:srgbClr val="000000">
                <a:alpha val="20000"/>
              </a:srgbClr>
            </a:solidFill>
            <a:ln w="2857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A4D51FD-7EF1-4831-93B2-2B4D1640B48E}"/>
                </a:ext>
              </a:extLst>
            </p:cNvPr>
            <p:cNvSpPr/>
            <p:nvPr/>
          </p:nvSpPr>
          <p:spPr>
            <a:xfrm>
              <a:off x="5520512" y="983423"/>
              <a:ext cx="157162" cy="113728"/>
            </a:xfrm>
            <a:custGeom>
              <a:avLst/>
              <a:gdLst>
                <a:gd name="connsiteX0" fmla="*/ 157163 w 157162"/>
                <a:gd name="connsiteY0" fmla="*/ 52292 h 113728"/>
                <a:gd name="connsiteX1" fmla="*/ 157163 w 157162"/>
                <a:gd name="connsiteY1" fmla="*/ 113728 h 113728"/>
                <a:gd name="connsiteX2" fmla="*/ 128588 w 157162"/>
                <a:gd name="connsiteY2" fmla="*/ 109156 h 113728"/>
                <a:gd name="connsiteX3" fmla="*/ 0 w 157162"/>
                <a:gd name="connsiteY3" fmla="*/ 0 h 113728"/>
                <a:gd name="connsiteX4" fmla="*/ 104870 w 157162"/>
                <a:gd name="connsiteY4" fmla="*/ 0 h 113728"/>
                <a:gd name="connsiteX5" fmla="*/ 157163 w 157162"/>
                <a:gd name="connsiteY5" fmla="*/ 52292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162" h="113728">
                  <a:moveTo>
                    <a:pt x="157163" y="52292"/>
                  </a:moveTo>
                  <a:lnTo>
                    <a:pt x="157163" y="113728"/>
                  </a:lnTo>
                  <a:cubicBezTo>
                    <a:pt x="147516" y="113088"/>
                    <a:pt x="137952" y="111557"/>
                    <a:pt x="128588" y="109156"/>
                  </a:cubicBezTo>
                  <a:cubicBezTo>
                    <a:pt x="70723" y="95452"/>
                    <a:pt x="22917" y="54873"/>
                    <a:pt x="0" y="0"/>
                  </a:cubicBezTo>
                  <a:lnTo>
                    <a:pt x="104870" y="0"/>
                  </a:lnTo>
                  <a:cubicBezTo>
                    <a:pt x="133705" y="109"/>
                    <a:pt x="157054" y="23457"/>
                    <a:pt x="157163" y="52292"/>
                  </a:cubicBezTo>
                  <a:close/>
                </a:path>
              </a:pathLst>
            </a:custGeom>
            <a:solidFill>
              <a:srgbClr val="000000">
                <a:alpha val="20000"/>
              </a:srgbClr>
            </a:solidFill>
            <a:ln w="2857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67FF4C3-6C49-48CE-83EF-00778A65F649}"/>
                </a:ext>
              </a:extLst>
            </p:cNvPr>
            <p:cNvSpPr/>
            <p:nvPr/>
          </p:nvSpPr>
          <p:spPr>
            <a:xfrm>
              <a:off x="5520512" y="983423"/>
              <a:ext cx="128587" cy="109156"/>
            </a:xfrm>
            <a:custGeom>
              <a:avLst/>
              <a:gdLst>
                <a:gd name="connsiteX0" fmla="*/ 128588 w 128587"/>
                <a:gd name="connsiteY0" fmla="*/ 52292 h 109156"/>
                <a:gd name="connsiteX1" fmla="*/ 128588 w 128587"/>
                <a:gd name="connsiteY1" fmla="*/ 109156 h 109156"/>
                <a:gd name="connsiteX2" fmla="*/ 0 w 128587"/>
                <a:gd name="connsiteY2" fmla="*/ 0 h 109156"/>
                <a:gd name="connsiteX3" fmla="*/ 76295 w 128587"/>
                <a:gd name="connsiteY3" fmla="*/ 0 h 109156"/>
                <a:gd name="connsiteX4" fmla="*/ 128588 w 128587"/>
                <a:gd name="connsiteY4" fmla="*/ 52292 h 109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 h="109156">
                  <a:moveTo>
                    <a:pt x="128588" y="52292"/>
                  </a:moveTo>
                  <a:lnTo>
                    <a:pt x="128588" y="109156"/>
                  </a:lnTo>
                  <a:cubicBezTo>
                    <a:pt x="70723" y="95452"/>
                    <a:pt x="22917" y="54873"/>
                    <a:pt x="0" y="0"/>
                  </a:cubicBezTo>
                  <a:lnTo>
                    <a:pt x="76295" y="0"/>
                  </a:lnTo>
                  <a:cubicBezTo>
                    <a:pt x="105130" y="109"/>
                    <a:pt x="128479" y="23457"/>
                    <a:pt x="128588" y="52292"/>
                  </a:cubicBezTo>
                  <a:close/>
                </a:path>
              </a:pathLst>
            </a:custGeom>
            <a:solidFill>
              <a:srgbClr val="000000">
                <a:alpha val="20000"/>
              </a:srgbClr>
            </a:solidFill>
            <a:ln w="2857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9BE6083-47CC-46B8-B911-B58418E7092E}"/>
                </a:ext>
              </a:extLst>
            </p:cNvPr>
            <p:cNvSpPr/>
            <p:nvPr/>
          </p:nvSpPr>
          <p:spPr>
            <a:xfrm>
              <a:off x="5020450" y="983423"/>
              <a:ext cx="628650" cy="628650"/>
            </a:xfrm>
            <a:custGeom>
              <a:avLst/>
              <a:gdLst>
                <a:gd name="connsiteX0" fmla="*/ 576272 w 628650"/>
                <a:gd name="connsiteY0" fmla="*/ 0 h 628650"/>
                <a:gd name="connsiteX1" fmla="*/ 628650 w 628650"/>
                <a:gd name="connsiteY1" fmla="*/ 0 h 628650"/>
                <a:gd name="connsiteX2" fmla="*/ 628650 w 628650"/>
                <a:gd name="connsiteY2" fmla="*/ 628650 h 628650"/>
                <a:gd name="connsiteX3" fmla="*/ 576272 w 628650"/>
                <a:gd name="connsiteY3" fmla="*/ 628650 h 628650"/>
                <a:gd name="connsiteX4" fmla="*/ 52378 w 628650"/>
                <a:gd name="connsiteY4" fmla="*/ 628650 h 628650"/>
                <a:gd name="connsiteX5" fmla="*/ 52378 w 628650"/>
                <a:gd name="connsiteY5" fmla="*/ 0 h 628650"/>
                <a:gd name="connsiteX6" fmla="*/ 0 w 628650"/>
                <a:gd name="connsiteY6" fmla="*/ 0 h 628650"/>
                <a:gd name="connsiteX7" fmla="*/ 52378 w 628650"/>
                <a:gd name="connsiteY7" fmla="*/ 0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28650">
                  <a:moveTo>
                    <a:pt x="576272" y="0"/>
                  </a:moveTo>
                  <a:cubicBezTo>
                    <a:pt x="605200" y="0"/>
                    <a:pt x="628650" y="0"/>
                    <a:pt x="628650" y="0"/>
                  </a:cubicBezTo>
                  <a:lnTo>
                    <a:pt x="628650" y="628650"/>
                  </a:lnTo>
                  <a:cubicBezTo>
                    <a:pt x="628650" y="628650"/>
                    <a:pt x="605200" y="628650"/>
                    <a:pt x="576272" y="628650"/>
                  </a:cubicBezTo>
                  <a:lnTo>
                    <a:pt x="52378" y="628650"/>
                  </a:lnTo>
                  <a:lnTo>
                    <a:pt x="52378" y="0"/>
                  </a:lnTo>
                  <a:cubicBezTo>
                    <a:pt x="23450" y="0"/>
                    <a:pt x="0" y="0"/>
                    <a:pt x="0" y="0"/>
                  </a:cubicBezTo>
                  <a:cubicBezTo>
                    <a:pt x="0" y="0"/>
                    <a:pt x="23450" y="0"/>
                    <a:pt x="52378" y="0"/>
                  </a:cubicBezTo>
                  <a:close/>
                </a:path>
              </a:pathLst>
            </a:custGeom>
            <a:solidFill>
              <a:srgbClr val="5A62C3"/>
            </a:solidFill>
            <a:ln w="2857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1A0990D-01F2-4DB7-B25B-A4CCF791CE95}"/>
                </a:ext>
              </a:extLst>
            </p:cNvPr>
            <p:cNvSpPr/>
            <p:nvPr/>
          </p:nvSpPr>
          <p:spPr>
            <a:xfrm>
              <a:off x="5196929" y="1127498"/>
              <a:ext cx="275691" cy="340499"/>
            </a:xfrm>
            <a:custGeom>
              <a:avLst/>
              <a:gdLst>
                <a:gd name="connsiteX0" fmla="*/ 275692 w 275691"/>
                <a:gd name="connsiteY0" fmla="*/ 55321 h 340499"/>
                <a:gd name="connsiteX1" fmla="*/ 170964 w 275691"/>
                <a:gd name="connsiteY1" fmla="*/ 55321 h 340499"/>
                <a:gd name="connsiteX2" fmla="*/ 170964 w 275691"/>
                <a:gd name="connsiteY2" fmla="*/ 340500 h 340499"/>
                <a:gd name="connsiteX3" fmla="*/ 104242 w 275691"/>
                <a:gd name="connsiteY3" fmla="*/ 340500 h 340499"/>
                <a:gd name="connsiteX4" fmla="*/ 104242 w 275691"/>
                <a:gd name="connsiteY4" fmla="*/ 55321 h 340499"/>
                <a:gd name="connsiteX5" fmla="*/ 0 w 275691"/>
                <a:gd name="connsiteY5" fmla="*/ 55321 h 340499"/>
                <a:gd name="connsiteX6" fmla="*/ 0 w 275691"/>
                <a:gd name="connsiteY6" fmla="*/ 0 h 340499"/>
                <a:gd name="connsiteX7" fmla="*/ 275692 w 275691"/>
                <a:gd name="connsiteY7" fmla="*/ 0 h 34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691" h="340499">
                  <a:moveTo>
                    <a:pt x="275692" y="55321"/>
                  </a:moveTo>
                  <a:lnTo>
                    <a:pt x="170964" y="55321"/>
                  </a:lnTo>
                  <a:lnTo>
                    <a:pt x="170964" y="340500"/>
                  </a:lnTo>
                  <a:lnTo>
                    <a:pt x="104242" y="340500"/>
                  </a:lnTo>
                  <a:lnTo>
                    <a:pt x="104242" y="55321"/>
                  </a:lnTo>
                  <a:lnTo>
                    <a:pt x="0" y="55321"/>
                  </a:lnTo>
                  <a:lnTo>
                    <a:pt x="0" y="0"/>
                  </a:lnTo>
                  <a:lnTo>
                    <a:pt x="275692" y="0"/>
                  </a:lnTo>
                  <a:close/>
                </a:path>
              </a:pathLst>
            </a:custGeom>
            <a:solidFill>
              <a:srgbClr val="FFFFFF"/>
            </a:solidFill>
            <a:ln w="2857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102A77B9-D6A3-4DDC-BA3D-8697D048F1E1}"/>
              </a:ext>
            </a:extLst>
          </p:cNvPr>
          <p:cNvSpPr txBox="1"/>
          <p:nvPr/>
        </p:nvSpPr>
        <p:spPr>
          <a:xfrm>
            <a:off x="1424016" y="698954"/>
            <a:ext cx="9900072" cy="1569660"/>
          </a:xfrm>
          <a:prstGeom prst="rect">
            <a:avLst/>
          </a:prstGeom>
          <a:solidFill>
            <a:schemeClr val="tx1">
              <a:alpha val="50000"/>
            </a:schemeClr>
          </a:solidFill>
          <a:ln w="50800">
            <a:solidFill>
              <a:srgbClr val="F3F2F0"/>
            </a:solidFill>
            <a:miter lim="800000"/>
          </a:ln>
          <a:effectLst/>
        </p:spPr>
        <p:txBody>
          <a:bodyPr wrap="square" rtlCol="0">
            <a:spAutoFit/>
          </a:bodyPr>
          <a:lstStyle/>
          <a:p>
            <a:pPr algn="ctr"/>
            <a:r>
              <a:rPr lang="en-US" sz="4800" b="1" i="0">
                <a:solidFill>
                  <a:srgbClr val="F3F2F0"/>
                </a:solidFill>
                <a:effectLst>
                  <a:outerShdw blurRad="50800" dist="38100" algn="l" rotWithShape="0">
                    <a:prstClr val="black">
                      <a:alpha val="40000"/>
                    </a:prstClr>
                  </a:outerShdw>
                </a:effectLst>
              </a:rPr>
              <a:t>Hosting Online Conferences and Symposiums using MS Teams</a:t>
            </a:r>
            <a:endParaRPr lang="en-US" sz="4800" b="1">
              <a:solidFill>
                <a:srgbClr val="F3F2F0"/>
              </a:solidFill>
              <a:effectLst>
                <a:outerShdw blurRad="50800" dist="38100" algn="l" rotWithShape="0">
                  <a:prstClr val="black">
                    <a:alpha val="40000"/>
                  </a:prstClr>
                </a:outerShdw>
              </a:effectLst>
            </a:endParaRPr>
          </a:p>
        </p:txBody>
      </p:sp>
      <p:sp>
        <p:nvSpPr>
          <p:cNvPr id="7" name="TextBox 6">
            <a:extLst>
              <a:ext uri="{FF2B5EF4-FFF2-40B4-BE49-F238E27FC236}">
                <a16:creationId xmlns:a16="http://schemas.microsoft.com/office/drawing/2014/main" id="{E030A6E4-18A5-41C0-A017-0DEFC9C47051}"/>
              </a:ext>
            </a:extLst>
          </p:cNvPr>
          <p:cNvSpPr txBox="1"/>
          <p:nvPr/>
        </p:nvSpPr>
        <p:spPr>
          <a:xfrm>
            <a:off x="4191000" y="6298146"/>
            <a:ext cx="3949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3F2F0"/>
                </a:solidFill>
                <a:effectLst>
                  <a:outerShdw blurRad="50800" dist="38100" algn="l" rotWithShape="0">
                    <a:prstClr val="black">
                      <a:alpha val="40000"/>
                    </a:prstClr>
                  </a:outerShdw>
                </a:effectLst>
                <a:uLnTx/>
                <a:uFillTx/>
                <a:latin typeface="Segoe UI Semilight"/>
                <a:ea typeface="+mn-ea"/>
                <a:cs typeface="+mn-cs"/>
              </a:rPr>
              <a:t>A #ShiftShow Production</a:t>
            </a:r>
          </a:p>
        </p:txBody>
      </p:sp>
      <p:sp>
        <p:nvSpPr>
          <p:cNvPr id="25" name="TextBox 24">
            <a:extLst>
              <a:ext uri="{FF2B5EF4-FFF2-40B4-BE49-F238E27FC236}">
                <a16:creationId xmlns:a16="http://schemas.microsoft.com/office/drawing/2014/main" id="{E2C90786-483A-4497-A86D-0F1E2F6FDE7B}"/>
              </a:ext>
            </a:extLst>
          </p:cNvPr>
          <p:cNvSpPr txBox="1"/>
          <p:nvPr/>
        </p:nvSpPr>
        <p:spPr>
          <a:xfrm>
            <a:off x="4683298" y="4357611"/>
            <a:ext cx="29644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3F2F0"/>
                </a:solidFill>
                <a:effectLst>
                  <a:outerShdw blurRad="50800" dist="38100" algn="l" rotWithShape="0">
                    <a:prstClr val="black">
                      <a:alpha val="40000"/>
                    </a:prstClr>
                  </a:outerShdw>
                </a:effectLst>
                <a:uLnTx/>
                <a:uFillTx/>
                <a:latin typeface="Segoe UI Semilight"/>
                <a:ea typeface="+mn-ea"/>
                <a:cs typeface="+mn-cs"/>
              </a:rPr>
              <a:t>Joe Gasper</a:t>
            </a:r>
            <a:br>
              <a:rPr kumimoji="0" lang="en-US" sz="2400" b="0" i="0" u="none" strike="noStrike" kern="1200" cap="none" spc="0" normalizeH="0" baseline="0" noProof="0">
                <a:ln>
                  <a:noFill/>
                </a:ln>
                <a:solidFill>
                  <a:srgbClr val="F3F2F0"/>
                </a:solidFill>
                <a:effectLst>
                  <a:outerShdw blurRad="50800" dist="38100" algn="l" rotWithShape="0">
                    <a:prstClr val="black">
                      <a:alpha val="40000"/>
                    </a:prstClr>
                  </a:outerShdw>
                </a:effectLst>
                <a:uLnTx/>
                <a:uFillTx/>
                <a:latin typeface="Segoe UI Semilight"/>
                <a:ea typeface="+mn-ea"/>
                <a:cs typeface="+mn-cs"/>
              </a:rPr>
            </a:br>
            <a:r>
              <a:rPr kumimoji="0" lang="en-US" sz="2400" b="0" i="0" u="none" strike="noStrike" kern="1200" cap="none" spc="0" normalizeH="0" baseline="0" noProof="0">
                <a:ln>
                  <a:noFill/>
                </a:ln>
                <a:solidFill>
                  <a:srgbClr val="F3F2F0"/>
                </a:solidFill>
                <a:effectLst>
                  <a:outerShdw blurRad="50800" dist="38100" algn="l" rotWithShape="0">
                    <a:prstClr val="black">
                      <a:alpha val="40000"/>
                    </a:prstClr>
                  </a:outerShdw>
                </a:effectLst>
                <a:uLnTx/>
                <a:uFillTx/>
                <a:latin typeface="Segoe UI Semilight"/>
                <a:ea typeface="+mn-ea"/>
                <a:cs typeface="+mn-cs"/>
              </a:rPr>
              <a:t>Dewayne Hyatt</a:t>
            </a:r>
          </a:p>
        </p:txBody>
      </p:sp>
      <p:pic>
        <p:nvPicPr>
          <p:cNvPr id="29" name="Picture 28" descr="Text&#10;&#10;Description automatically generated">
            <a:extLst>
              <a:ext uri="{FF2B5EF4-FFF2-40B4-BE49-F238E27FC236}">
                <a16:creationId xmlns:a16="http://schemas.microsoft.com/office/drawing/2014/main" id="{E26CD408-1CD0-4E2E-97F2-DF6526F54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349" y="5486820"/>
            <a:ext cx="1828324" cy="605238"/>
          </a:xfrm>
          <a:prstGeom prst="rect">
            <a:avLst/>
          </a:prstGeom>
        </p:spPr>
      </p:pic>
    </p:spTree>
    <p:extLst>
      <p:ext uri="{BB962C8B-B14F-4D97-AF65-F5344CB8AC3E}">
        <p14:creationId xmlns:p14="http://schemas.microsoft.com/office/powerpoint/2010/main" val="3608120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278701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317009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a:p>
            <a:pPr marL="571500" indent="-571500">
              <a:buFont typeface="Wingdings" panose="05000000000000000000" pitchFamily="2" charset="2"/>
              <a:buChar char="§"/>
            </a:pPr>
            <a:r>
              <a:rPr lang="en-US" sz="4000">
                <a:solidFill>
                  <a:srgbClr val="F3F2F0"/>
                </a:solidFill>
              </a:rPr>
              <a:t>Clear conference structure</a:t>
            </a:r>
          </a:p>
          <a:p>
            <a:pPr marL="571500" indent="-571500">
              <a:buFont typeface="Wingdings" panose="05000000000000000000" pitchFamily="2" charset="2"/>
              <a:buChar char="§"/>
            </a:pPr>
            <a:r>
              <a:rPr lang="en-US" sz="4000">
                <a:solidFill>
                  <a:srgbClr val="F3F2F0"/>
                </a:solidFill>
              </a:rPr>
              <a:t>No transient meeting silos</a:t>
            </a:r>
          </a:p>
          <a:p>
            <a:pPr marL="571500" indent="-571500">
              <a:buFont typeface="Wingdings" panose="05000000000000000000" pitchFamily="2" charset="2"/>
              <a:buChar char="§"/>
            </a:pPr>
            <a:endParaRPr lang="en-US" sz="4000">
              <a:solidFill>
                <a:srgbClr val="F3F2F0"/>
              </a:solidFill>
            </a:endParaRPr>
          </a:p>
        </p:txBody>
      </p:sp>
      <p:pic>
        <p:nvPicPr>
          <p:cNvPr id="6" name="Picture 5">
            <a:extLst>
              <a:ext uri="{FF2B5EF4-FFF2-40B4-BE49-F238E27FC236}">
                <a16:creationId xmlns:a16="http://schemas.microsoft.com/office/drawing/2014/main" id="{EFB91015-0884-42A1-95CC-8C3C82CC45BB}"/>
              </a:ext>
            </a:extLst>
          </p:cNvPr>
          <p:cNvPicPr>
            <a:picLocks noChangeAspect="1"/>
          </p:cNvPicPr>
          <p:nvPr/>
        </p:nvPicPr>
        <p:blipFill rotWithShape="1">
          <a:blip r:embed="rId3"/>
          <a:srcRect l="32873" t="23665" r="23966" b="1357"/>
          <a:stretch/>
        </p:blipFill>
        <p:spPr>
          <a:xfrm>
            <a:off x="316551" y="254683"/>
            <a:ext cx="5680773" cy="5551000"/>
          </a:xfrm>
          <a:prstGeom prst="rect">
            <a:avLst/>
          </a:prstGeom>
          <a:ln>
            <a:solidFill>
              <a:schemeClr val="tx1"/>
            </a:solidFill>
          </a:ln>
        </p:spPr>
      </p:pic>
      <p:pic>
        <p:nvPicPr>
          <p:cNvPr id="7" name="Picture 6">
            <a:extLst>
              <a:ext uri="{FF2B5EF4-FFF2-40B4-BE49-F238E27FC236}">
                <a16:creationId xmlns:a16="http://schemas.microsoft.com/office/drawing/2014/main" id="{8CCB13BF-0CE4-4947-A5F9-99485FCE85BE}"/>
              </a:ext>
            </a:extLst>
          </p:cNvPr>
          <p:cNvPicPr>
            <a:picLocks noChangeAspect="1"/>
          </p:cNvPicPr>
          <p:nvPr/>
        </p:nvPicPr>
        <p:blipFill>
          <a:blip r:embed="rId4"/>
          <a:stretch>
            <a:fillRect/>
          </a:stretch>
        </p:blipFill>
        <p:spPr>
          <a:xfrm>
            <a:off x="3254784" y="653500"/>
            <a:ext cx="5682644" cy="5551000"/>
          </a:xfrm>
          <a:prstGeom prst="rect">
            <a:avLst/>
          </a:prstGeom>
          <a:ln>
            <a:solidFill>
              <a:schemeClr val="tx1"/>
            </a:solidFill>
          </a:ln>
        </p:spPr>
      </p:pic>
      <p:pic>
        <p:nvPicPr>
          <p:cNvPr id="8" name="Picture 7">
            <a:extLst>
              <a:ext uri="{FF2B5EF4-FFF2-40B4-BE49-F238E27FC236}">
                <a16:creationId xmlns:a16="http://schemas.microsoft.com/office/drawing/2014/main" id="{69A78C29-481F-4F97-A2CA-0B5CCCFF45C5}"/>
              </a:ext>
            </a:extLst>
          </p:cNvPr>
          <p:cNvPicPr>
            <a:picLocks noChangeAspect="1"/>
          </p:cNvPicPr>
          <p:nvPr/>
        </p:nvPicPr>
        <p:blipFill>
          <a:blip r:embed="rId5"/>
          <a:stretch>
            <a:fillRect/>
          </a:stretch>
        </p:blipFill>
        <p:spPr>
          <a:xfrm>
            <a:off x="5997324" y="1213100"/>
            <a:ext cx="5682644" cy="5551000"/>
          </a:xfrm>
          <a:prstGeom prst="rect">
            <a:avLst/>
          </a:prstGeom>
          <a:ln>
            <a:solidFill>
              <a:schemeClr val="tx1"/>
            </a:solidFill>
          </a:ln>
        </p:spPr>
      </p:pic>
      <p:pic>
        <p:nvPicPr>
          <p:cNvPr id="3" name="Picture 2">
            <a:extLst>
              <a:ext uri="{FF2B5EF4-FFF2-40B4-BE49-F238E27FC236}">
                <a16:creationId xmlns:a16="http://schemas.microsoft.com/office/drawing/2014/main" id="{AFA0DFC0-94AA-4501-B59C-8F894B8BAC5B}"/>
              </a:ext>
            </a:extLst>
          </p:cNvPr>
          <p:cNvPicPr>
            <a:picLocks noChangeAspect="1"/>
          </p:cNvPicPr>
          <p:nvPr/>
        </p:nvPicPr>
        <p:blipFill>
          <a:blip r:embed="rId6"/>
          <a:stretch>
            <a:fillRect/>
          </a:stretch>
        </p:blipFill>
        <p:spPr>
          <a:xfrm>
            <a:off x="138934" y="105026"/>
            <a:ext cx="7409336" cy="3278528"/>
          </a:xfrm>
          <a:prstGeom prst="rect">
            <a:avLst/>
          </a:prstGeom>
          <a:ln>
            <a:solidFill>
              <a:schemeClr val="tx1"/>
            </a:solidFill>
          </a:ln>
        </p:spPr>
      </p:pic>
      <p:pic>
        <p:nvPicPr>
          <p:cNvPr id="12" name="Picture 11">
            <a:extLst>
              <a:ext uri="{FF2B5EF4-FFF2-40B4-BE49-F238E27FC236}">
                <a16:creationId xmlns:a16="http://schemas.microsoft.com/office/drawing/2014/main" id="{6921AAA6-925C-4EE8-9C8D-A7A779AD5B96}"/>
              </a:ext>
            </a:extLst>
          </p:cNvPr>
          <p:cNvPicPr>
            <a:picLocks noChangeAspect="1"/>
          </p:cNvPicPr>
          <p:nvPr/>
        </p:nvPicPr>
        <p:blipFill>
          <a:blip r:embed="rId7"/>
          <a:stretch>
            <a:fillRect/>
          </a:stretch>
        </p:blipFill>
        <p:spPr>
          <a:xfrm>
            <a:off x="1763960" y="1571608"/>
            <a:ext cx="5189427" cy="4366244"/>
          </a:xfrm>
          <a:prstGeom prst="rect">
            <a:avLst/>
          </a:prstGeom>
          <a:ln>
            <a:solidFill>
              <a:schemeClr val="tx1"/>
            </a:solidFill>
          </a:ln>
        </p:spPr>
      </p:pic>
      <p:pic>
        <p:nvPicPr>
          <p:cNvPr id="10" name="Picture 9">
            <a:extLst>
              <a:ext uri="{FF2B5EF4-FFF2-40B4-BE49-F238E27FC236}">
                <a16:creationId xmlns:a16="http://schemas.microsoft.com/office/drawing/2014/main" id="{30C952A0-4543-47DD-B711-37290AE598E0}"/>
              </a:ext>
            </a:extLst>
          </p:cNvPr>
          <p:cNvPicPr>
            <a:picLocks noChangeAspect="1"/>
          </p:cNvPicPr>
          <p:nvPr/>
        </p:nvPicPr>
        <p:blipFill>
          <a:blip r:embed="rId8"/>
          <a:stretch>
            <a:fillRect/>
          </a:stretch>
        </p:blipFill>
        <p:spPr>
          <a:xfrm>
            <a:off x="5307794" y="2692045"/>
            <a:ext cx="6745272" cy="4060929"/>
          </a:xfrm>
          <a:prstGeom prst="rect">
            <a:avLst/>
          </a:prstGeom>
          <a:ln>
            <a:solidFill>
              <a:schemeClr val="tx1"/>
            </a:solidFill>
          </a:ln>
        </p:spPr>
      </p:pic>
      <p:sp>
        <p:nvSpPr>
          <p:cNvPr id="13" name="Rectangle 12">
            <a:extLst>
              <a:ext uri="{FF2B5EF4-FFF2-40B4-BE49-F238E27FC236}">
                <a16:creationId xmlns:a16="http://schemas.microsoft.com/office/drawing/2014/main" id="{3C2BF546-1B71-4B6E-97E9-6E8131433015}"/>
              </a:ext>
            </a:extLst>
          </p:cNvPr>
          <p:cNvSpPr/>
          <p:nvPr/>
        </p:nvSpPr>
        <p:spPr>
          <a:xfrm>
            <a:off x="5962302" y="6497452"/>
            <a:ext cx="4089374" cy="243083"/>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636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500"/>
                            </p:stCondLst>
                            <p:childTnLst>
                              <p:par>
                                <p:cTn id="13" presetID="22" presetClass="entr" presetSubtype="8" fill="hold"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2500"/>
                            </p:stCondLst>
                            <p:childTnLst>
                              <p:par>
                                <p:cTn id="17" presetID="22" presetClass="entr" presetSubtype="8" fill="hold" nodeType="after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3500"/>
                            </p:stCondLst>
                            <p:childTnLst>
                              <p:par>
                                <p:cTn id="21" presetID="22" presetClass="entr" presetSubtype="8" fill="hold" nodeType="after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4500"/>
                            </p:stCondLst>
                            <p:childTnLst>
                              <p:par>
                                <p:cTn id="25" presetID="22" presetClass="entr" presetSubtype="8"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5500"/>
                            </p:stCondLst>
                            <p:childTnLst>
                              <p:par>
                                <p:cTn id="29" presetID="16" presetClass="entr" presetSubtype="37"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animEffect transition="in" filter="barn(out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32445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317009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a:p>
            <a:pPr marL="571500" indent="-571500">
              <a:buFont typeface="Wingdings" panose="05000000000000000000" pitchFamily="2" charset="2"/>
              <a:buChar char="§"/>
            </a:pPr>
            <a:r>
              <a:rPr lang="en-US" sz="4000">
                <a:solidFill>
                  <a:srgbClr val="F3F2F0"/>
                </a:solidFill>
              </a:rPr>
              <a:t>Clear conference structure</a:t>
            </a:r>
          </a:p>
          <a:p>
            <a:pPr marL="571500" indent="-571500">
              <a:buFont typeface="Wingdings" panose="05000000000000000000" pitchFamily="2" charset="2"/>
              <a:buChar char="§"/>
            </a:pPr>
            <a:r>
              <a:rPr lang="en-US" sz="4000">
                <a:solidFill>
                  <a:srgbClr val="F3F2F0"/>
                </a:solidFill>
              </a:rPr>
              <a:t>No transient meeting silos</a:t>
            </a:r>
          </a:p>
          <a:p>
            <a:pPr marL="571500" indent="-571500">
              <a:buFont typeface="Wingdings" panose="05000000000000000000" pitchFamily="2" charset="2"/>
              <a:buChar char="§"/>
            </a:pPr>
            <a:r>
              <a:rPr lang="en-US" sz="4000">
                <a:solidFill>
                  <a:srgbClr val="F3F2F0"/>
                </a:solidFill>
              </a:rPr>
              <a:t>No time limit on engagement</a:t>
            </a:r>
          </a:p>
        </p:txBody>
      </p:sp>
      <p:sp>
        <p:nvSpPr>
          <p:cNvPr id="2" name="!!WhyTeams">
            <a:extLst>
              <a:ext uri="{FF2B5EF4-FFF2-40B4-BE49-F238E27FC236}">
                <a16:creationId xmlns:a16="http://schemas.microsoft.com/office/drawing/2014/main" id="{4552F1B2-8532-4DCE-AF4F-E8322505EA6C}"/>
              </a:ext>
            </a:extLst>
          </p:cNvPr>
          <p:cNvSpPr txBox="1"/>
          <p:nvPr/>
        </p:nvSpPr>
        <p:spPr>
          <a:xfrm>
            <a:off x="112245" y="99498"/>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i="0">
                <a:solidFill>
                  <a:srgbClr val="F3F2F0"/>
                </a:solidFill>
                <a:effectLst>
                  <a:outerShdw blurRad="50800" dist="38100" algn="l" rotWithShape="0">
                    <a:prstClr val="black">
                      <a:alpha val="40000"/>
                    </a:prstClr>
                  </a:outerShdw>
                </a:effectLst>
              </a:rPr>
              <a:t>Why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720014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wipe(left)">
                                      <p:cBhvr>
                                        <p:cTn id="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32445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317009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a:p>
            <a:pPr marL="571500" indent="-571500">
              <a:buFont typeface="Wingdings" panose="05000000000000000000" pitchFamily="2" charset="2"/>
              <a:buChar char="§"/>
            </a:pPr>
            <a:r>
              <a:rPr lang="en-US" sz="4000">
                <a:solidFill>
                  <a:srgbClr val="F3F2F0"/>
                </a:solidFill>
              </a:rPr>
              <a:t>Clear conference structure</a:t>
            </a:r>
          </a:p>
          <a:p>
            <a:pPr marL="571500" indent="-571500">
              <a:buFont typeface="Wingdings" panose="05000000000000000000" pitchFamily="2" charset="2"/>
              <a:buChar char="§"/>
            </a:pPr>
            <a:r>
              <a:rPr lang="en-US" sz="4000">
                <a:solidFill>
                  <a:srgbClr val="F3F2F0"/>
                </a:solidFill>
              </a:rPr>
              <a:t>No transient meeting silos</a:t>
            </a:r>
          </a:p>
          <a:p>
            <a:pPr marL="571500" indent="-571500">
              <a:buFont typeface="Wingdings" panose="05000000000000000000" pitchFamily="2" charset="2"/>
              <a:buChar char="§"/>
            </a:pPr>
            <a:r>
              <a:rPr lang="en-US" sz="4000">
                <a:solidFill>
                  <a:srgbClr val="F3F2F0"/>
                </a:solidFill>
              </a:rPr>
              <a:t>No time limit on engagement</a:t>
            </a:r>
          </a:p>
        </p:txBody>
      </p:sp>
      <p:pic>
        <p:nvPicPr>
          <p:cNvPr id="2" name="Picture 1">
            <a:extLst>
              <a:ext uri="{FF2B5EF4-FFF2-40B4-BE49-F238E27FC236}">
                <a16:creationId xmlns:a16="http://schemas.microsoft.com/office/drawing/2014/main" id="{C77892C8-68BC-4EFA-9FBF-B37E897B12DE}"/>
              </a:ext>
            </a:extLst>
          </p:cNvPr>
          <p:cNvPicPr>
            <a:picLocks noChangeAspect="1"/>
          </p:cNvPicPr>
          <p:nvPr/>
        </p:nvPicPr>
        <p:blipFill>
          <a:blip r:embed="rId3"/>
          <a:stretch>
            <a:fillRect/>
          </a:stretch>
        </p:blipFill>
        <p:spPr>
          <a:xfrm>
            <a:off x="474145" y="272423"/>
            <a:ext cx="11240987" cy="6323055"/>
          </a:xfrm>
          <a:prstGeom prst="rect">
            <a:avLst/>
          </a:prstGeom>
        </p:spPr>
      </p:pic>
    </p:spTree>
    <p:extLst>
      <p:ext uri="{BB962C8B-B14F-4D97-AF65-F5344CB8AC3E}">
        <p14:creationId xmlns:p14="http://schemas.microsoft.com/office/powerpoint/2010/main" val="1580288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32445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317009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a:p>
            <a:pPr marL="571500" indent="-571500">
              <a:buFont typeface="Wingdings" panose="05000000000000000000" pitchFamily="2" charset="2"/>
              <a:buChar char="§"/>
            </a:pPr>
            <a:r>
              <a:rPr lang="en-US" sz="4000">
                <a:solidFill>
                  <a:srgbClr val="F3F2F0"/>
                </a:solidFill>
              </a:rPr>
              <a:t>Clear conference structure</a:t>
            </a:r>
          </a:p>
          <a:p>
            <a:pPr marL="571500" indent="-571500">
              <a:buFont typeface="Wingdings" panose="05000000000000000000" pitchFamily="2" charset="2"/>
              <a:buChar char="§"/>
            </a:pPr>
            <a:r>
              <a:rPr lang="en-US" sz="4000">
                <a:solidFill>
                  <a:srgbClr val="F3F2F0"/>
                </a:solidFill>
              </a:rPr>
              <a:t>No transient meeting silos</a:t>
            </a:r>
          </a:p>
          <a:p>
            <a:pPr marL="571500" indent="-571500">
              <a:buFont typeface="Wingdings" panose="05000000000000000000" pitchFamily="2" charset="2"/>
              <a:buChar char="§"/>
            </a:pPr>
            <a:r>
              <a:rPr lang="en-US" sz="4000">
                <a:solidFill>
                  <a:srgbClr val="F3F2F0"/>
                </a:solidFill>
              </a:rPr>
              <a:t>No time limit on engagement</a:t>
            </a:r>
          </a:p>
        </p:txBody>
      </p:sp>
      <p:pic>
        <p:nvPicPr>
          <p:cNvPr id="3" name="Picture 2">
            <a:extLst>
              <a:ext uri="{FF2B5EF4-FFF2-40B4-BE49-F238E27FC236}">
                <a16:creationId xmlns:a16="http://schemas.microsoft.com/office/drawing/2014/main" id="{9F9A0FC1-47FA-4B50-8430-6B5AA6B7187F}"/>
              </a:ext>
            </a:extLst>
          </p:cNvPr>
          <p:cNvPicPr>
            <a:picLocks noChangeAspect="1"/>
          </p:cNvPicPr>
          <p:nvPr/>
        </p:nvPicPr>
        <p:blipFill rotWithShape="1">
          <a:blip r:embed="rId2"/>
          <a:srcRect l="23698" t="53756" r="38772" b="18635"/>
          <a:stretch/>
        </p:blipFill>
        <p:spPr>
          <a:xfrm>
            <a:off x="1093987" y="1228723"/>
            <a:ext cx="10004025" cy="4139595"/>
          </a:xfrm>
          <a:prstGeom prst="rect">
            <a:avLst/>
          </a:prstGeom>
        </p:spPr>
      </p:pic>
    </p:spTree>
    <p:extLst>
      <p:ext uri="{BB962C8B-B14F-4D97-AF65-F5344CB8AC3E}">
        <p14:creationId xmlns:p14="http://schemas.microsoft.com/office/powerpoint/2010/main" val="49032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378565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378565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a:p>
            <a:pPr marL="571500" indent="-571500">
              <a:buFont typeface="Wingdings" panose="05000000000000000000" pitchFamily="2" charset="2"/>
              <a:buChar char="§"/>
            </a:pPr>
            <a:r>
              <a:rPr lang="en-US" sz="4000">
                <a:solidFill>
                  <a:srgbClr val="F3F2F0"/>
                </a:solidFill>
              </a:rPr>
              <a:t>Clear conference structure</a:t>
            </a:r>
          </a:p>
          <a:p>
            <a:pPr marL="571500" indent="-571500">
              <a:buFont typeface="Wingdings" panose="05000000000000000000" pitchFamily="2" charset="2"/>
              <a:buChar char="§"/>
            </a:pPr>
            <a:r>
              <a:rPr lang="en-US" sz="4000">
                <a:solidFill>
                  <a:srgbClr val="F3F2F0"/>
                </a:solidFill>
              </a:rPr>
              <a:t>No transient meeting silos</a:t>
            </a:r>
          </a:p>
          <a:p>
            <a:pPr marL="571500" indent="-571500">
              <a:buFont typeface="Wingdings" panose="05000000000000000000" pitchFamily="2" charset="2"/>
              <a:buChar char="§"/>
            </a:pPr>
            <a:r>
              <a:rPr lang="en-US" sz="4000">
                <a:solidFill>
                  <a:srgbClr val="F3F2F0"/>
                </a:solidFill>
              </a:rPr>
              <a:t>No time limit on engagement</a:t>
            </a:r>
          </a:p>
          <a:p>
            <a:pPr marL="571500" indent="-571500">
              <a:buFont typeface="Wingdings" panose="05000000000000000000" pitchFamily="2" charset="2"/>
              <a:buChar char="§"/>
            </a:pPr>
            <a:r>
              <a:rPr lang="en-US" sz="4000">
                <a:solidFill>
                  <a:srgbClr val="F3F2F0"/>
                </a:solidFill>
              </a:rPr>
              <a:t>Free for education</a:t>
            </a:r>
          </a:p>
        </p:txBody>
      </p:sp>
      <p:sp>
        <p:nvSpPr>
          <p:cNvPr id="3" name="!!WhyTeams">
            <a:extLst>
              <a:ext uri="{FF2B5EF4-FFF2-40B4-BE49-F238E27FC236}">
                <a16:creationId xmlns:a16="http://schemas.microsoft.com/office/drawing/2014/main" id="{51B21B18-497E-41F0-AF4B-C7921241941D}"/>
              </a:ext>
            </a:extLst>
          </p:cNvPr>
          <p:cNvSpPr txBox="1"/>
          <p:nvPr/>
        </p:nvSpPr>
        <p:spPr>
          <a:xfrm>
            <a:off x="112245" y="99498"/>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i="0">
                <a:solidFill>
                  <a:srgbClr val="F3F2F0"/>
                </a:solidFill>
                <a:effectLst>
                  <a:outerShdw blurRad="50800" dist="38100" algn="l" rotWithShape="0">
                    <a:prstClr val="black">
                      <a:alpha val="40000"/>
                    </a:prstClr>
                  </a:outerShdw>
                </a:effectLst>
              </a:rPr>
              <a:t>Why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2940664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wipe(left)">
                                      <p:cBhvr>
                                        <p:cTn id="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8B1CE-6F19-4033-A471-1E13A457990B}"/>
              </a:ext>
            </a:extLst>
          </p:cNvPr>
          <p:cNvPicPr>
            <a:picLocks noChangeAspect="1"/>
          </p:cNvPicPr>
          <p:nvPr/>
        </p:nvPicPr>
        <p:blipFill>
          <a:blip r:embed="rId3"/>
          <a:stretch>
            <a:fillRect/>
          </a:stretch>
        </p:blipFill>
        <p:spPr>
          <a:xfrm>
            <a:off x="4250176" y="0"/>
            <a:ext cx="3691647" cy="6858000"/>
          </a:xfrm>
          <a:prstGeom prst="rect">
            <a:avLst/>
          </a:prstGeom>
        </p:spPr>
      </p:pic>
      <p:sp>
        <p:nvSpPr>
          <p:cNvPr id="9" name="!!Free">
            <a:extLst>
              <a:ext uri="{FF2B5EF4-FFF2-40B4-BE49-F238E27FC236}">
                <a16:creationId xmlns:a16="http://schemas.microsoft.com/office/drawing/2014/main" id="{2E76C29C-BC19-47C4-ABBB-D5974763B4AF}"/>
              </a:ext>
            </a:extLst>
          </p:cNvPr>
          <p:cNvSpPr txBox="1"/>
          <p:nvPr/>
        </p:nvSpPr>
        <p:spPr>
          <a:xfrm>
            <a:off x="5679358" y="562048"/>
            <a:ext cx="833281" cy="461665"/>
          </a:xfrm>
          <a:prstGeom prst="rect">
            <a:avLst/>
          </a:prstGeom>
          <a:solidFill>
            <a:srgbClr val="F5F5F5"/>
          </a:solidFill>
        </p:spPr>
        <p:txBody>
          <a:bodyPr wrap="square" rtlCol="0" anchor="ctr" anchorCtr="0">
            <a:spAutoFit/>
          </a:bodyPr>
          <a:lstStyle/>
          <a:p>
            <a:pPr algn="ctr"/>
            <a:r>
              <a:rPr lang="en-US" sz="2400">
                <a:latin typeface="Arial" panose="020B0604020202020204" pitchFamily="34" charset="0"/>
                <a:cs typeface="Arial" panose="020B0604020202020204" pitchFamily="34" charset="0"/>
              </a:rPr>
              <a:t>Free</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428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8B1CE-6F19-4033-A471-1E13A457990B}"/>
              </a:ext>
            </a:extLst>
          </p:cNvPr>
          <p:cNvPicPr>
            <a:picLocks noChangeAspect="1"/>
          </p:cNvPicPr>
          <p:nvPr/>
        </p:nvPicPr>
        <p:blipFill>
          <a:blip r:embed="rId3"/>
          <a:stretch>
            <a:fillRect/>
          </a:stretch>
        </p:blipFill>
        <p:spPr>
          <a:xfrm>
            <a:off x="4250176" y="0"/>
            <a:ext cx="3691647" cy="6858000"/>
          </a:xfrm>
          <a:prstGeom prst="rect">
            <a:avLst/>
          </a:prstGeom>
        </p:spPr>
      </p:pic>
      <p:sp>
        <p:nvSpPr>
          <p:cNvPr id="9" name="TextBox 8">
            <a:extLst>
              <a:ext uri="{FF2B5EF4-FFF2-40B4-BE49-F238E27FC236}">
                <a16:creationId xmlns:a16="http://schemas.microsoft.com/office/drawing/2014/main" id="{2E76C29C-BC19-47C4-ABBB-D5974763B4AF}"/>
              </a:ext>
            </a:extLst>
          </p:cNvPr>
          <p:cNvSpPr txBox="1"/>
          <p:nvPr/>
        </p:nvSpPr>
        <p:spPr>
          <a:xfrm>
            <a:off x="5679358" y="562048"/>
            <a:ext cx="833281" cy="461665"/>
          </a:xfrm>
          <a:prstGeom prst="rect">
            <a:avLst/>
          </a:prstGeom>
          <a:solidFill>
            <a:srgbClr val="F5F5F5"/>
          </a:solidFill>
        </p:spPr>
        <p:txBody>
          <a:bodyPr wrap="square" rtlCol="0" anchor="ctr" anchorCtr="0">
            <a:spAutoFit/>
          </a:bodyPr>
          <a:lstStyle/>
          <a:p>
            <a:pPr algn="ctr"/>
            <a:r>
              <a:rPr lang="en-US" sz="2400">
                <a:latin typeface="Arial" panose="020B0604020202020204" pitchFamily="34" charset="0"/>
                <a:cs typeface="Arial" panose="020B0604020202020204" pitchFamily="34" charset="0"/>
              </a:rPr>
              <a:t>Free</a:t>
            </a:r>
            <a:endParaRPr lang="en-US">
              <a:latin typeface="Arial" panose="020B0604020202020204" pitchFamily="34" charset="0"/>
              <a:cs typeface="Arial" panose="020B0604020202020204" pitchFamily="34" charset="0"/>
            </a:endParaRPr>
          </a:p>
        </p:txBody>
      </p:sp>
      <p:sp>
        <p:nvSpPr>
          <p:cNvPr id="5" name="Rectangle 4" hidden="1">
            <a:extLst>
              <a:ext uri="{FF2B5EF4-FFF2-40B4-BE49-F238E27FC236}">
                <a16:creationId xmlns:a16="http://schemas.microsoft.com/office/drawing/2014/main" id="{6F2E19AA-20CA-4CA7-863C-E4548E8AF7B4}"/>
              </a:ext>
            </a:extLst>
          </p:cNvPr>
          <p:cNvSpPr/>
          <p:nvPr/>
        </p:nvSpPr>
        <p:spPr>
          <a:xfrm>
            <a:off x="4250177" y="-108156"/>
            <a:ext cx="3691646" cy="6966156"/>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
            <a:extLst>
              <a:ext uri="{FF2B5EF4-FFF2-40B4-BE49-F238E27FC236}">
                <a16:creationId xmlns:a16="http://schemas.microsoft.com/office/drawing/2014/main" id="{FEFA16B5-9901-4EC2-BE56-EDDBDE8B9C07}"/>
              </a:ext>
            </a:extLst>
          </p:cNvPr>
          <p:cNvSpPr txBox="1"/>
          <p:nvPr/>
        </p:nvSpPr>
        <p:spPr>
          <a:xfrm>
            <a:off x="4375353" y="0"/>
            <a:ext cx="3441290" cy="1323439"/>
          </a:xfrm>
          <a:prstGeom prst="rect">
            <a:avLst/>
          </a:prstGeom>
          <a:solidFill>
            <a:srgbClr val="F5F5F5"/>
          </a:solidFill>
          <a:ln w="38100">
            <a:noFill/>
            <a:miter lim="800000"/>
          </a:ln>
        </p:spPr>
        <p:txBody>
          <a:bodyPr wrap="square" rtlCol="0" anchor="ctr" anchorCtr="0">
            <a:spAutoFit/>
          </a:bodyPr>
          <a:lstStyle/>
          <a:p>
            <a:pPr algn="ctr"/>
            <a:r>
              <a:rPr lang="en-US" sz="8000">
                <a:effectLst>
                  <a:outerShdw blurRad="50800" dist="38100" algn="l" rotWithShape="0">
                    <a:prstClr val="black">
                      <a:alpha val="40000"/>
                    </a:prstClr>
                  </a:outerShdw>
                </a:effectLst>
                <a:latin typeface="Arial" panose="020B0604020202020204" pitchFamily="34" charset="0"/>
                <a:cs typeface="Arial" panose="020B0604020202020204" pitchFamily="34" charset="0"/>
              </a:rPr>
              <a:t>Free</a:t>
            </a:r>
          </a:p>
        </p:txBody>
      </p:sp>
    </p:spTree>
    <p:extLst>
      <p:ext uri="{BB962C8B-B14F-4D97-AF65-F5344CB8AC3E}">
        <p14:creationId xmlns:p14="http://schemas.microsoft.com/office/powerpoint/2010/main" val="1344762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wTeams">
            <a:extLst>
              <a:ext uri="{FF2B5EF4-FFF2-40B4-BE49-F238E27FC236}">
                <a16:creationId xmlns:a16="http://schemas.microsoft.com/office/drawing/2014/main" id="{6F726059-C16F-4F9D-AACA-4EAB94B7CDFF}"/>
              </a:ext>
            </a:extLst>
          </p:cNvPr>
          <p:cNvSpPr txBox="1"/>
          <p:nvPr/>
        </p:nvSpPr>
        <p:spPr>
          <a:xfrm>
            <a:off x="4122498" y="3013501"/>
            <a:ext cx="3947004" cy="830997"/>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4800" b="1" i="0">
                <a:solidFill>
                  <a:srgbClr val="F3F2F0"/>
                </a:solidFill>
                <a:effectLst>
                  <a:outerShdw blurRad="50800" dist="38100" algn="l" rotWithShape="0">
                    <a:prstClr val="black">
                      <a:alpha val="40000"/>
                    </a:prstClr>
                  </a:outerShdw>
                </a:effectLst>
              </a:rPr>
              <a:t>Why Teams?</a:t>
            </a:r>
            <a:endParaRPr lang="en-US" sz="4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240161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wTeams">
            <a:extLst>
              <a:ext uri="{FF2B5EF4-FFF2-40B4-BE49-F238E27FC236}">
                <a16:creationId xmlns:a16="http://schemas.microsoft.com/office/drawing/2014/main" id="{6F726059-C16F-4F9D-AACA-4EAB94B7CDFF}"/>
              </a:ext>
            </a:extLst>
          </p:cNvPr>
          <p:cNvSpPr txBox="1"/>
          <p:nvPr/>
        </p:nvSpPr>
        <p:spPr>
          <a:xfrm>
            <a:off x="4122498" y="3013501"/>
            <a:ext cx="3947004" cy="830997"/>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4800" b="1" i="0">
                <a:solidFill>
                  <a:srgbClr val="F3F2F0"/>
                </a:solidFill>
                <a:effectLst>
                  <a:outerShdw blurRad="50800" dist="38100" algn="l" rotWithShape="0">
                    <a:prstClr val="black">
                      <a:alpha val="40000"/>
                    </a:prstClr>
                  </a:outerShdw>
                </a:effectLst>
              </a:rPr>
              <a:t>How Teams?</a:t>
            </a:r>
            <a:endParaRPr lang="en-US" sz="4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3165635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83B8D1-0493-4A13-8B23-2CCDCE9D50A3}"/>
              </a:ext>
            </a:extLst>
          </p:cNvPr>
          <p:cNvSpPr/>
          <p:nvPr/>
        </p:nvSpPr>
        <p:spPr>
          <a:xfrm>
            <a:off x="1551480" y="1228725"/>
            <a:ext cx="9270016" cy="70788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707886"/>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p:txBody>
      </p:sp>
      <p:sp>
        <p:nvSpPr>
          <p:cNvPr id="4" name="!!HowTeams">
            <a:extLst>
              <a:ext uri="{FF2B5EF4-FFF2-40B4-BE49-F238E27FC236}">
                <a16:creationId xmlns:a16="http://schemas.microsoft.com/office/drawing/2014/main" id="{A41BF331-B79D-43BA-869F-CD5CECCEB0B0}"/>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29324789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726059-C16F-4F9D-AACA-4EAB94B7CDFF}"/>
              </a:ext>
            </a:extLst>
          </p:cNvPr>
          <p:cNvSpPr txBox="1"/>
          <p:nvPr/>
        </p:nvSpPr>
        <p:spPr>
          <a:xfrm>
            <a:off x="4122498" y="3013501"/>
            <a:ext cx="3947004" cy="830997"/>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4800" b="1" i="0">
                <a:solidFill>
                  <a:srgbClr val="F3F2F0"/>
                </a:solidFill>
                <a:effectLst>
                  <a:outerShdw blurRad="50800" dist="38100" algn="l" rotWithShape="0">
                    <a:prstClr val="black">
                      <a:alpha val="40000"/>
                    </a:prstClr>
                  </a:outerShdw>
                </a:effectLst>
              </a:rPr>
              <a:t>The Problem</a:t>
            </a:r>
            <a:endParaRPr lang="en-US" sz="4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3906530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32343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32343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p:txBody>
      </p:sp>
      <p:sp>
        <p:nvSpPr>
          <p:cNvPr id="4" name="!!HowTeams">
            <a:extLst>
              <a:ext uri="{FF2B5EF4-FFF2-40B4-BE49-F238E27FC236}">
                <a16:creationId xmlns:a16="http://schemas.microsoft.com/office/drawing/2014/main" id="{957DEA25-738F-4CEC-B76A-17CFBC071FB3}"/>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2361507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32343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32343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p:txBody>
      </p:sp>
      <p:sp>
        <p:nvSpPr>
          <p:cNvPr id="3" name="!!TextBox 2">
            <a:extLst>
              <a:ext uri="{FF2B5EF4-FFF2-40B4-BE49-F238E27FC236}">
                <a16:creationId xmlns:a16="http://schemas.microsoft.com/office/drawing/2014/main" id="{F9FDBBBF-5157-40D6-8782-C6C798BDB889}"/>
              </a:ext>
            </a:extLst>
          </p:cNvPr>
          <p:cNvSpPr txBox="1"/>
          <p:nvPr/>
        </p:nvSpPr>
        <p:spPr>
          <a:xfrm>
            <a:off x="171450" y="5842454"/>
            <a:ext cx="3947004" cy="830997"/>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4800" b="1">
                <a:solidFill>
                  <a:srgbClr val="F3F2F0"/>
                </a:solidFill>
                <a:effectLst>
                  <a:outerShdw blurRad="50800" dist="38100" algn="l" rotWithShape="0">
                    <a:prstClr val="black">
                      <a:alpha val="40000"/>
                    </a:prstClr>
                  </a:outerShdw>
                </a:effectLst>
              </a:rPr>
              <a:t>How</a:t>
            </a:r>
            <a:r>
              <a:rPr lang="en-US" sz="4800" b="1" i="0">
                <a:solidFill>
                  <a:srgbClr val="F3F2F0"/>
                </a:solidFill>
                <a:effectLst>
                  <a:outerShdw blurRad="50800" dist="38100" algn="l" rotWithShape="0">
                    <a:prstClr val="black">
                      <a:alpha val="40000"/>
                    </a:prstClr>
                  </a:outerShdw>
                </a:effectLst>
              </a:rPr>
              <a:t> Teams?</a:t>
            </a:r>
            <a:endParaRPr lang="en-US" sz="4800" b="1">
              <a:solidFill>
                <a:srgbClr val="F3F2F0"/>
              </a:solidFill>
              <a:effectLst>
                <a:outerShdw blurRad="50800" dist="38100" algn="l" rotWithShape="0">
                  <a:prstClr val="black">
                    <a:alpha val="40000"/>
                  </a:prstClr>
                </a:outerShdw>
              </a:effectLst>
            </a:endParaRPr>
          </a:p>
        </p:txBody>
      </p:sp>
      <p:pic>
        <p:nvPicPr>
          <p:cNvPr id="6" name="Picture 5" descr="Rows of chairs in a dark auditorium">
            <a:extLst>
              <a:ext uri="{FF2B5EF4-FFF2-40B4-BE49-F238E27FC236}">
                <a16:creationId xmlns:a16="http://schemas.microsoft.com/office/drawing/2014/main" id="{10444983-A659-4E2C-BCF9-DCA1179D736D}"/>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
                    </a14:imgEffect>
                  </a14:imgLayer>
                </a14:imgProps>
              </a:ext>
              <a:ext uri="{28A0092B-C50C-407E-A947-70E740481C1C}">
                <a14:useLocalDpi xmlns:a14="http://schemas.microsoft.com/office/drawing/2010/main" val="0"/>
              </a:ext>
            </a:extLst>
          </a:blip>
          <a:stretch>
            <a:fillRect/>
          </a:stretch>
        </p:blipFill>
        <p:spPr>
          <a:xfrm>
            <a:off x="0" y="0"/>
            <a:ext cx="12181426" cy="6858000"/>
          </a:xfrm>
          <a:prstGeom prst="rect">
            <a:avLst/>
          </a:prstGeom>
        </p:spPr>
      </p:pic>
      <p:sp>
        <p:nvSpPr>
          <p:cNvPr id="7" name="TextBox 6">
            <a:extLst>
              <a:ext uri="{FF2B5EF4-FFF2-40B4-BE49-F238E27FC236}">
                <a16:creationId xmlns:a16="http://schemas.microsoft.com/office/drawing/2014/main" id="{59403A08-1709-457F-B13F-DF06BD3C05E6}"/>
              </a:ext>
            </a:extLst>
          </p:cNvPr>
          <p:cNvSpPr txBox="1"/>
          <p:nvPr/>
        </p:nvSpPr>
        <p:spPr>
          <a:xfrm>
            <a:off x="2462494" y="1367224"/>
            <a:ext cx="7447988" cy="4154984"/>
          </a:xfrm>
          <a:prstGeom prst="rect">
            <a:avLst/>
          </a:prstGeom>
          <a:solidFill>
            <a:schemeClr val="tx1">
              <a:alpha val="50000"/>
            </a:schemeClr>
          </a:solidFill>
        </p:spPr>
        <p:txBody>
          <a:bodyPr wrap="square" rtlCol="0">
            <a:spAutoFit/>
          </a:bodyPr>
          <a:lstStyle/>
          <a:p>
            <a:pPr algn="ctr"/>
            <a:r>
              <a:rPr lang="en-US" sz="4000" b="1">
                <a:solidFill>
                  <a:schemeClr val="bg1"/>
                </a:solidFill>
              </a:rPr>
              <a:t>Things to consider:</a:t>
            </a:r>
          </a:p>
          <a:p>
            <a:r>
              <a:rPr lang="en-US" sz="2800">
                <a:solidFill>
                  <a:schemeClr val="bg1"/>
                </a:solidFill>
              </a:rPr>
              <a:t>How long has this event been happening?</a:t>
            </a:r>
          </a:p>
          <a:p>
            <a:r>
              <a:rPr lang="en-US" sz="2800">
                <a:solidFill>
                  <a:schemeClr val="bg1"/>
                </a:solidFill>
              </a:rPr>
              <a:t>How is the organization structured?</a:t>
            </a:r>
          </a:p>
          <a:p>
            <a:r>
              <a:rPr lang="en-US" sz="2800">
                <a:solidFill>
                  <a:schemeClr val="bg1"/>
                </a:solidFill>
              </a:rPr>
              <a:t>What are previous attendance numbers?</a:t>
            </a:r>
          </a:p>
          <a:p>
            <a:r>
              <a:rPr lang="en-US" sz="2800">
                <a:solidFill>
                  <a:schemeClr val="bg1"/>
                </a:solidFill>
              </a:rPr>
              <a:t>Are attendees primarily internal or external?</a:t>
            </a:r>
          </a:p>
          <a:p>
            <a:r>
              <a:rPr lang="en-US" sz="2800">
                <a:solidFill>
                  <a:schemeClr val="bg1"/>
                </a:solidFill>
              </a:rPr>
              <a:t>Virtual posters? How many? Meet the authors?</a:t>
            </a:r>
          </a:p>
          <a:p>
            <a:r>
              <a:rPr lang="en-US" sz="2800">
                <a:solidFill>
                  <a:schemeClr val="bg1"/>
                </a:solidFill>
              </a:rPr>
              <a:t>Do we expect 300+ in a session?</a:t>
            </a:r>
          </a:p>
          <a:p>
            <a:r>
              <a:rPr lang="en-US" sz="2800">
                <a:solidFill>
                  <a:schemeClr val="bg1"/>
                </a:solidFill>
              </a:rPr>
              <a:t>General session? Guest keynote speaker?</a:t>
            </a:r>
          </a:p>
          <a:p>
            <a:r>
              <a:rPr lang="en-US" sz="2800">
                <a:solidFill>
                  <a:schemeClr val="bg1"/>
                </a:solidFill>
              </a:rPr>
              <a:t>Any pre-recorded videos to play?</a:t>
            </a:r>
          </a:p>
        </p:txBody>
      </p:sp>
    </p:spTree>
    <p:extLst>
      <p:ext uri="{BB962C8B-B14F-4D97-AF65-F5344CB8AC3E}">
        <p14:creationId xmlns:p14="http://schemas.microsoft.com/office/powerpoint/2010/main" val="731548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32343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32343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p:txBody>
      </p:sp>
      <p:sp>
        <p:nvSpPr>
          <p:cNvPr id="4" name="!!HowTeams">
            <a:extLst>
              <a:ext uri="{FF2B5EF4-FFF2-40B4-BE49-F238E27FC236}">
                <a16:creationId xmlns:a16="http://schemas.microsoft.com/office/drawing/2014/main" id="{53EA6317-51CE-4297-9F99-D34FB55629D7}"/>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pic>
        <p:nvPicPr>
          <p:cNvPr id="6" name="Picture 5" descr="Rows of chairs in a dark auditorium">
            <a:extLst>
              <a:ext uri="{FF2B5EF4-FFF2-40B4-BE49-F238E27FC236}">
                <a16:creationId xmlns:a16="http://schemas.microsoft.com/office/drawing/2014/main" id="{10444983-A659-4E2C-BCF9-DCA1179D736D}"/>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7"/>
                    </a14:imgEffect>
                  </a14:imgLayer>
                </a14:imgProps>
              </a:ext>
              <a:ext uri="{28A0092B-C50C-407E-A947-70E740481C1C}">
                <a14:useLocalDpi xmlns:a14="http://schemas.microsoft.com/office/drawing/2010/main" val="0"/>
              </a:ext>
            </a:extLst>
          </a:blip>
          <a:stretch>
            <a:fillRect/>
          </a:stretch>
        </p:blipFill>
        <p:spPr>
          <a:xfrm>
            <a:off x="0" y="0"/>
            <a:ext cx="12181426" cy="6858000"/>
          </a:xfrm>
          <a:prstGeom prst="rect">
            <a:avLst/>
          </a:prstGeom>
        </p:spPr>
      </p:pic>
      <p:pic>
        <p:nvPicPr>
          <p:cNvPr id="3" name="Zoomed">
            <a:hlinkClick r:id="" action="ppaction://media"/>
            <a:extLst>
              <a:ext uri="{FF2B5EF4-FFF2-40B4-BE49-F238E27FC236}">
                <a16:creationId xmlns:a16="http://schemas.microsoft.com/office/drawing/2014/main" id="{51479AC5-4BB2-424D-9C7C-4138B45190A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82345" y="913952"/>
            <a:ext cx="9016736" cy="5029648"/>
          </a:xfrm>
          <a:prstGeom prst="rect">
            <a:avLst/>
          </a:prstGeom>
        </p:spPr>
      </p:pic>
    </p:spTree>
    <p:extLst>
      <p:ext uri="{BB962C8B-B14F-4D97-AF65-F5344CB8AC3E}">
        <p14:creationId xmlns:p14="http://schemas.microsoft.com/office/powerpoint/2010/main" val="368698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32343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32343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p:txBody>
      </p:sp>
      <p:sp>
        <p:nvSpPr>
          <p:cNvPr id="4" name="!!HowTeams">
            <a:extLst>
              <a:ext uri="{FF2B5EF4-FFF2-40B4-BE49-F238E27FC236}">
                <a16:creationId xmlns:a16="http://schemas.microsoft.com/office/drawing/2014/main" id="{53EA6317-51CE-4297-9F99-D34FB55629D7}"/>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pic>
        <p:nvPicPr>
          <p:cNvPr id="6" name="Picture 5" descr="Rows of chairs in a dark auditorium">
            <a:extLst>
              <a:ext uri="{FF2B5EF4-FFF2-40B4-BE49-F238E27FC236}">
                <a16:creationId xmlns:a16="http://schemas.microsoft.com/office/drawing/2014/main" id="{10444983-A659-4E2C-BCF9-DCA1179D736D}"/>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7"/>
                    </a14:imgEffect>
                  </a14:imgLayer>
                </a14:imgProps>
              </a:ext>
              <a:ext uri="{28A0092B-C50C-407E-A947-70E740481C1C}">
                <a14:useLocalDpi xmlns:a14="http://schemas.microsoft.com/office/drawing/2010/main" val="0"/>
              </a:ext>
            </a:extLst>
          </a:blip>
          <a:stretch>
            <a:fillRect/>
          </a:stretch>
        </p:blipFill>
        <p:spPr>
          <a:xfrm>
            <a:off x="0" y="0"/>
            <a:ext cx="12181426" cy="685800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803A0005-1E17-4CBF-9891-E2318CBC74E4}"/>
              </a:ext>
            </a:extLst>
          </p:cNvPr>
          <p:cNvPicPr>
            <a:picLocks noChangeAspect="1"/>
          </p:cNvPicPr>
          <p:nvPr/>
        </p:nvPicPr>
        <p:blipFill rotWithShape="1">
          <a:blip r:embed="rId7">
            <a:extLst>
              <a:ext uri="{28A0092B-C50C-407E-A947-70E740481C1C}">
                <a14:useLocalDpi xmlns:a14="http://schemas.microsoft.com/office/drawing/2010/main" val="0"/>
              </a:ext>
            </a:extLst>
          </a:blip>
          <a:srcRect l="479" t="13865" r="55622" b="42433"/>
          <a:stretch/>
        </p:blipFill>
        <p:spPr>
          <a:xfrm>
            <a:off x="1620313" y="914400"/>
            <a:ext cx="8940800" cy="5029200"/>
          </a:xfrm>
          <a:prstGeom prst="rect">
            <a:avLst/>
          </a:prstGeom>
        </p:spPr>
      </p:pic>
      <p:pic>
        <p:nvPicPr>
          <p:cNvPr id="10" name="Dallas Star of the Lone Star">
            <a:hlinkClick r:id="" action="ppaction://media"/>
            <a:extLst>
              <a:ext uri="{FF2B5EF4-FFF2-40B4-BE49-F238E27FC236}">
                <a16:creationId xmlns:a16="http://schemas.microsoft.com/office/drawing/2014/main" id="{306ABBDD-111C-4646-A085-6DEFD1B7F0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620313" y="914400"/>
            <a:ext cx="8940800" cy="5029200"/>
          </a:xfrm>
          <a:prstGeom prst="rect">
            <a:avLst/>
          </a:prstGeom>
        </p:spPr>
      </p:pic>
    </p:spTree>
    <p:extLst>
      <p:ext uri="{BB962C8B-B14F-4D97-AF65-F5344CB8AC3E}">
        <p14:creationId xmlns:p14="http://schemas.microsoft.com/office/powerpoint/2010/main" val="406402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10"/>
                                        </p:tgtEl>
                                      </p:cBhvr>
                                    </p:cmd>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md type="call" cmd="stop">
                                      <p:cBhvr>
                                        <p:cTn id="13" dur="1">
                                          <p:stCondLst>
                                            <p:cond delay="0"/>
                                          </p:stCondLst>
                                        </p:cTn>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4" fill="hold" display="0">
                  <p:stCondLst>
                    <p:cond delay="indefinite"/>
                  </p:stCondLst>
                </p:cTn>
                <p:tgtEl>
                  <p:spTgt spid="1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32343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32343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p:txBody>
      </p:sp>
      <p:sp>
        <p:nvSpPr>
          <p:cNvPr id="4" name="!!HowTeams">
            <a:extLst>
              <a:ext uri="{FF2B5EF4-FFF2-40B4-BE49-F238E27FC236}">
                <a16:creationId xmlns:a16="http://schemas.microsoft.com/office/drawing/2014/main" id="{3C4ABE95-FB97-47C7-A96A-8767A47B433D}"/>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pic>
        <p:nvPicPr>
          <p:cNvPr id="6" name="Picture 5" descr="Rows of chairs in a dark auditorium">
            <a:extLst>
              <a:ext uri="{FF2B5EF4-FFF2-40B4-BE49-F238E27FC236}">
                <a16:creationId xmlns:a16="http://schemas.microsoft.com/office/drawing/2014/main" id="{10444983-A659-4E2C-BCF9-DCA1179D736D}"/>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
                    </a14:imgEffect>
                  </a14:imgLayer>
                </a14:imgProps>
              </a:ext>
              <a:ext uri="{28A0092B-C50C-407E-A947-70E740481C1C}">
                <a14:useLocalDpi xmlns:a14="http://schemas.microsoft.com/office/drawing/2010/main" val="0"/>
              </a:ext>
            </a:extLst>
          </a:blip>
          <a:stretch>
            <a:fillRect/>
          </a:stretch>
        </p:blipFill>
        <p:spPr>
          <a:xfrm>
            <a:off x="0" y="0"/>
            <a:ext cx="12181426" cy="685800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803A0005-1E17-4CBF-9891-E2318CBC74E4}"/>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466137" y="265176"/>
            <a:ext cx="11249152" cy="6327648"/>
          </a:xfrm>
          <a:prstGeom prst="rect">
            <a:avLst/>
          </a:prstGeom>
        </p:spPr>
      </p:pic>
    </p:spTree>
    <p:extLst>
      <p:ext uri="{BB962C8B-B14F-4D97-AF65-F5344CB8AC3E}">
        <p14:creationId xmlns:p14="http://schemas.microsoft.com/office/powerpoint/2010/main" val="3936265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E36BA8-C1F7-4211-BBFB-0209FFAD04F3}"/>
              </a:ext>
            </a:extLst>
          </p:cNvPr>
          <p:cNvSpPr/>
          <p:nvPr/>
        </p:nvSpPr>
        <p:spPr>
          <a:xfrm>
            <a:off x="1551480" y="1228725"/>
            <a:ext cx="9270016" cy="132343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DAE02C-BD23-4FE7-9333-0C93282D65BA}"/>
              </a:ext>
            </a:extLst>
          </p:cNvPr>
          <p:cNvSpPr txBox="1"/>
          <p:nvPr/>
        </p:nvSpPr>
        <p:spPr>
          <a:xfrm>
            <a:off x="1495426" y="1228725"/>
            <a:ext cx="9382124" cy="132343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p:txBody>
      </p:sp>
      <p:sp>
        <p:nvSpPr>
          <p:cNvPr id="8" name="!!HowTeams">
            <a:extLst>
              <a:ext uri="{FF2B5EF4-FFF2-40B4-BE49-F238E27FC236}">
                <a16:creationId xmlns:a16="http://schemas.microsoft.com/office/drawing/2014/main" id="{0B43DD1D-CC23-493D-B30B-EDDEFFFF3AE8}"/>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pic>
        <p:nvPicPr>
          <p:cNvPr id="10" name="Picture 9" descr="Rows of chairs in a dark auditorium">
            <a:extLst>
              <a:ext uri="{FF2B5EF4-FFF2-40B4-BE49-F238E27FC236}">
                <a16:creationId xmlns:a16="http://schemas.microsoft.com/office/drawing/2014/main" id="{ACFC3A48-A715-45FF-9AB2-B6B67CD39D10}"/>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
                    </a14:imgEffect>
                  </a14:imgLayer>
                </a14:imgProps>
              </a:ext>
              <a:ext uri="{28A0092B-C50C-407E-A947-70E740481C1C}">
                <a14:useLocalDpi xmlns:a14="http://schemas.microsoft.com/office/drawing/2010/main" val="0"/>
              </a:ext>
            </a:extLst>
          </a:blip>
          <a:stretch>
            <a:fillRect/>
          </a:stretch>
        </p:blipFill>
        <p:spPr>
          <a:xfrm>
            <a:off x="0" y="0"/>
            <a:ext cx="12181426" cy="6858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E8213FD6-E7A1-48C8-B3D2-4D76B29FB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0718" y="265176"/>
            <a:ext cx="7650563" cy="6327648"/>
          </a:xfrm>
          <a:prstGeom prst="rect">
            <a:avLst/>
          </a:prstGeom>
        </p:spPr>
      </p:pic>
    </p:spTree>
    <p:extLst>
      <p:ext uri="{BB962C8B-B14F-4D97-AF65-F5344CB8AC3E}">
        <p14:creationId xmlns:p14="http://schemas.microsoft.com/office/powerpoint/2010/main" val="2061014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sp>
        <p:nvSpPr>
          <p:cNvPr id="4" name="!!HowTeams">
            <a:extLst>
              <a:ext uri="{FF2B5EF4-FFF2-40B4-BE49-F238E27FC236}">
                <a16:creationId xmlns:a16="http://schemas.microsoft.com/office/drawing/2014/main" id="{21375C5A-AB2F-4AB0-A8FE-A4EBA827D9A6}"/>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463217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left)">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8" name="!!DemoTeam">
            <a:extLst>
              <a:ext uri="{FF2B5EF4-FFF2-40B4-BE49-F238E27FC236}">
                <a16:creationId xmlns:a16="http://schemas.microsoft.com/office/drawing/2014/main" id="{E954FC49-3AFC-4DE7-8B97-9B7A4A5938F0}"/>
              </a:ext>
            </a:extLst>
          </p:cNvPr>
          <p:cNvPicPr>
            <a:picLocks noChangeAspect="1"/>
          </p:cNvPicPr>
          <p:nvPr/>
        </p:nvPicPr>
        <p:blipFill>
          <a:blip r:embed="rId3"/>
          <a:stretch>
            <a:fillRect/>
          </a:stretch>
        </p:blipFill>
        <p:spPr>
          <a:xfrm>
            <a:off x="471424" y="265176"/>
            <a:ext cx="11249152" cy="6323665"/>
          </a:xfrm>
          <a:prstGeom prst="rect">
            <a:avLst/>
          </a:prstGeom>
        </p:spPr>
      </p:pic>
    </p:spTree>
    <p:extLst>
      <p:ext uri="{BB962C8B-B14F-4D97-AF65-F5344CB8AC3E}">
        <p14:creationId xmlns:p14="http://schemas.microsoft.com/office/powerpoint/2010/main" val="3098862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10" name="!!DemoTeam">
            <a:extLst>
              <a:ext uri="{FF2B5EF4-FFF2-40B4-BE49-F238E27FC236}">
                <a16:creationId xmlns:a16="http://schemas.microsoft.com/office/drawing/2014/main" id="{1C6DD95E-5C94-4C8B-A477-D8F84363CEFD}"/>
              </a:ext>
            </a:extLst>
          </p:cNvPr>
          <p:cNvPicPr>
            <a:picLocks noChangeAspect="1"/>
          </p:cNvPicPr>
          <p:nvPr/>
        </p:nvPicPr>
        <p:blipFill rotWithShape="1">
          <a:blip r:embed="rId3"/>
          <a:srcRect r="41995" b="41958"/>
          <a:stretch/>
        </p:blipFill>
        <p:spPr>
          <a:xfrm>
            <a:off x="471423" y="265176"/>
            <a:ext cx="11249153" cy="6327648"/>
          </a:xfrm>
          <a:prstGeom prst="rect">
            <a:avLst/>
          </a:prstGeom>
        </p:spPr>
      </p:pic>
      <p:grpSp>
        <p:nvGrpSpPr>
          <p:cNvPr id="20" name="Group 19">
            <a:extLst>
              <a:ext uri="{FF2B5EF4-FFF2-40B4-BE49-F238E27FC236}">
                <a16:creationId xmlns:a16="http://schemas.microsoft.com/office/drawing/2014/main" id="{10D02E52-9A21-45DC-90CC-B066142B3360}"/>
              </a:ext>
            </a:extLst>
          </p:cNvPr>
          <p:cNvGrpSpPr/>
          <p:nvPr/>
        </p:nvGrpSpPr>
        <p:grpSpPr>
          <a:xfrm>
            <a:off x="1314451" y="2664496"/>
            <a:ext cx="6841597" cy="1568068"/>
            <a:chOff x="1314451" y="2664496"/>
            <a:chExt cx="6841597" cy="1568068"/>
          </a:xfrm>
        </p:grpSpPr>
        <p:sp>
          <p:nvSpPr>
            <p:cNvPr id="16" name="Subtitle 2">
              <a:extLst>
                <a:ext uri="{FF2B5EF4-FFF2-40B4-BE49-F238E27FC236}">
                  <a16:creationId xmlns:a16="http://schemas.microsoft.com/office/drawing/2014/main" id="{4F16C75B-56BB-4EB2-9CB2-576D73EC3237}"/>
                </a:ext>
              </a:extLst>
            </p:cNvPr>
            <p:cNvSpPr txBox="1">
              <a:spLocks/>
            </p:cNvSpPr>
            <p:nvPr/>
          </p:nvSpPr>
          <p:spPr>
            <a:xfrm>
              <a:off x="4355326" y="2664496"/>
              <a:ext cx="3800722" cy="716492"/>
            </a:xfrm>
            <a:prstGeom prst="rect">
              <a:avLst/>
            </a:prstGeom>
            <a:solidFill>
              <a:srgbClr val="F3F2F0"/>
            </a:solidFill>
            <a:ln w="38100">
              <a:solidFill>
                <a:srgbClr val="6264A7"/>
              </a:solidFill>
              <a:miter lim="800000"/>
            </a:ln>
          </p:spPr>
          <p:txBody>
            <a:bodyPr vert="horz" lIns="91440" tIns="45720" rIns="91440" bIns="4572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noProof="0">
                  <a:solidFill>
                    <a:srgbClr val="484E54"/>
                  </a:solidFill>
                  <a:latin typeface="Segoe UI Semilight" panose="020B0402040204020203" pitchFamily="34" charset="0"/>
                  <a:cs typeface="Segoe UI Semilight" panose="020B0402040204020203" pitchFamily="34" charset="0"/>
                </a:rPr>
                <a:t>Use emojis in channel name to organize and group channels together. (Win + period to access emoji picker) 🥓🥓🐱‍🐉🐱‍🐉🌮🌮</a:t>
              </a:r>
              <a:endParaRPr kumimoji="0" lang="en-US" sz="1400" b="0" i="0" u="none" strike="noStrike" kern="1200" cap="none" spc="0" normalizeH="0" baseline="0" noProof="0">
                <a:ln>
                  <a:noFill/>
                </a:ln>
                <a:solidFill>
                  <a:srgbClr val="484E54"/>
                </a:solidFill>
                <a:effectLst/>
                <a:uLnTx/>
                <a:uFillTx/>
                <a:latin typeface="Segoe UI Semilight" panose="020B0402040204020203" pitchFamily="34" charset="0"/>
                <a:ea typeface="+mn-ea"/>
                <a:cs typeface="Segoe UI Semilight" panose="020B0402040204020203" pitchFamily="34" charset="0"/>
              </a:endParaRPr>
            </a:p>
          </p:txBody>
        </p:sp>
        <p:cxnSp>
          <p:nvCxnSpPr>
            <p:cNvPr id="17" name="Connector: Elbow 16">
              <a:extLst>
                <a:ext uri="{FF2B5EF4-FFF2-40B4-BE49-F238E27FC236}">
                  <a16:creationId xmlns:a16="http://schemas.microsoft.com/office/drawing/2014/main" id="{772663E0-6E1D-41BB-A218-5B627B167104}"/>
                </a:ext>
              </a:extLst>
            </p:cNvPr>
            <p:cNvCxnSpPr>
              <a:cxnSpLocks/>
            </p:cNvCxnSpPr>
            <p:nvPr/>
          </p:nvCxnSpPr>
          <p:spPr>
            <a:xfrm rot="10800000" flipV="1">
              <a:off x="2971801" y="3021323"/>
              <a:ext cx="1383525" cy="649615"/>
            </a:xfrm>
            <a:prstGeom prst="bentConnector3">
              <a:avLst/>
            </a:prstGeom>
            <a:ln w="38100">
              <a:solidFill>
                <a:srgbClr val="6264A7"/>
              </a:solidFill>
              <a:miter lim="800000"/>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F376529-53E5-4344-802B-15792407B555}"/>
                </a:ext>
              </a:extLst>
            </p:cNvPr>
            <p:cNvSpPr/>
            <p:nvPr/>
          </p:nvSpPr>
          <p:spPr>
            <a:xfrm>
              <a:off x="1314451" y="3049585"/>
              <a:ext cx="1657350" cy="1182979"/>
            </a:xfrm>
            <a:prstGeom prst="rect">
              <a:avLst/>
            </a:prstGeom>
            <a:noFill/>
            <a:ln w="38100">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1B2A01B1-EBEE-4CF1-A26E-EC7FF5DD887D}"/>
              </a:ext>
            </a:extLst>
          </p:cNvPr>
          <p:cNvGrpSpPr/>
          <p:nvPr/>
        </p:nvGrpSpPr>
        <p:grpSpPr>
          <a:xfrm>
            <a:off x="2119567" y="1094509"/>
            <a:ext cx="5184247" cy="1006442"/>
            <a:chOff x="2161131" y="699654"/>
            <a:chExt cx="5184247" cy="1006442"/>
          </a:xfrm>
        </p:grpSpPr>
        <p:sp>
          <p:nvSpPr>
            <p:cNvPr id="11" name="Subtitle 2">
              <a:extLst>
                <a:ext uri="{FF2B5EF4-FFF2-40B4-BE49-F238E27FC236}">
                  <a16:creationId xmlns:a16="http://schemas.microsoft.com/office/drawing/2014/main" id="{AC815C39-060E-410B-B90F-47A8176AF9B8}"/>
                </a:ext>
              </a:extLst>
            </p:cNvPr>
            <p:cNvSpPr txBox="1">
              <a:spLocks/>
            </p:cNvSpPr>
            <p:nvPr/>
          </p:nvSpPr>
          <p:spPr>
            <a:xfrm>
              <a:off x="3544656" y="699654"/>
              <a:ext cx="3800722" cy="716492"/>
            </a:xfrm>
            <a:prstGeom prst="rect">
              <a:avLst/>
            </a:prstGeom>
            <a:solidFill>
              <a:srgbClr val="F3F2F0"/>
            </a:solidFill>
            <a:ln w="38100">
              <a:solidFill>
                <a:srgbClr val="6264A7"/>
              </a:solidFill>
              <a:miter lim="800000"/>
            </a:ln>
          </p:spPr>
          <p:txBody>
            <a:bodyPr vert="horz" lIns="91440" tIns="45720" rIns="91440" bIns="4572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noProof="0">
                  <a:solidFill>
                    <a:srgbClr val="484E54"/>
                  </a:solidFill>
                  <a:latin typeface="Segoe UI Semilight" panose="020B0402040204020203" pitchFamily="34" charset="0"/>
                  <a:cs typeface="Segoe UI Semilight" panose="020B0402040204020203" pitchFamily="34" charset="0"/>
                </a:rPr>
                <a:t>Use “DEMO” in team name and watermark team icon to reduce accidents 😃</a:t>
              </a:r>
              <a:endParaRPr kumimoji="0" lang="en-US" sz="1400" b="0" i="0" u="none" strike="noStrike" kern="1200" cap="none" spc="0" normalizeH="0" baseline="0" noProof="0">
                <a:ln>
                  <a:noFill/>
                </a:ln>
                <a:solidFill>
                  <a:srgbClr val="484E54"/>
                </a:solidFill>
                <a:effectLst/>
                <a:uLnTx/>
                <a:uFillTx/>
                <a:latin typeface="Segoe UI Semilight" panose="020B0402040204020203" pitchFamily="34" charset="0"/>
                <a:ea typeface="+mn-ea"/>
                <a:cs typeface="Segoe UI Semilight" panose="020B0402040204020203" pitchFamily="34" charset="0"/>
              </a:endParaRPr>
            </a:p>
          </p:txBody>
        </p:sp>
        <p:cxnSp>
          <p:nvCxnSpPr>
            <p:cNvPr id="12" name="Connector: Elbow 11">
              <a:extLst>
                <a:ext uri="{FF2B5EF4-FFF2-40B4-BE49-F238E27FC236}">
                  <a16:creationId xmlns:a16="http://schemas.microsoft.com/office/drawing/2014/main" id="{71D757CD-A56C-4FB7-B377-4E15CD9CD286}"/>
                </a:ext>
              </a:extLst>
            </p:cNvPr>
            <p:cNvCxnSpPr>
              <a:cxnSpLocks/>
            </p:cNvCxnSpPr>
            <p:nvPr/>
          </p:nvCxnSpPr>
          <p:spPr>
            <a:xfrm rot="10800000" flipV="1">
              <a:off x="2161131" y="1056481"/>
              <a:ext cx="1383525" cy="649615"/>
            </a:xfrm>
            <a:prstGeom prst="bentConnector3">
              <a:avLst/>
            </a:prstGeom>
            <a:ln w="38100">
              <a:solidFill>
                <a:srgbClr val="6264A7"/>
              </a:solidFill>
              <a:miter lim="800000"/>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1150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4" name="!!DemoTeam">
            <a:extLst>
              <a:ext uri="{FF2B5EF4-FFF2-40B4-BE49-F238E27FC236}">
                <a16:creationId xmlns:a16="http://schemas.microsoft.com/office/drawing/2014/main" id="{6BA03B2B-DE84-4BDF-B468-DE5AF142BBC6}"/>
              </a:ext>
            </a:extLst>
          </p:cNvPr>
          <p:cNvPicPr>
            <a:picLocks noChangeAspect="1"/>
          </p:cNvPicPr>
          <p:nvPr/>
        </p:nvPicPr>
        <p:blipFill rotWithShape="1">
          <a:blip r:embed="rId3"/>
          <a:srcRect l="33992" t="5656" r="8003" b="36302"/>
          <a:stretch/>
        </p:blipFill>
        <p:spPr>
          <a:xfrm>
            <a:off x="471422" y="265176"/>
            <a:ext cx="11249153" cy="6327648"/>
          </a:xfrm>
          <a:prstGeom prst="rect">
            <a:avLst/>
          </a:prstGeom>
        </p:spPr>
      </p:pic>
      <p:sp>
        <p:nvSpPr>
          <p:cNvPr id="3" name="Rectangle 2">
            <a:extLst>
              <a:ext uri="{FF2B5EF4-FFF2-40B4-BE49-F238E27FC236}">
                <a16:creationId xmlns:a16="http://schemas.microsoft.com/office/drawing/2014/main" id="{0BA11777-FBC7-4AA2-91D3-4EEAA0C37E81}"/>
              </a:ext>
            </a:extLst>
          </p:cNvPr>
          <p:cNvSpPr/>
          <p:nvPr/>
        </p:nvSpPr>
        <p:spPr>
          <a:xfrm>
            <a:off x="652400" y="819501"/>
            <a:ext cx="5649724" cy="1647252"/>
          </a:xfrm>
          <a:prstGeom prst="rect">
            <a:avLst/>
          </a:prstGeom>
          <a:noFill/>
          <a:ln w="38100">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F55C382-544A-40D2-B212-73047BD8D12A}"/>
              </a:ext>
            </a:extLst>
          </p:cNvPr>
          <p:cNvGrpSpPr/>
          <p:nvPr/>
        </p:nvGrpSpPr>
        <p:grpSpPr>
          <a:xfrm>
            <a:off x="6302124" y="613737"/>
            <a:ext cx="5184247" cy="1006442"/>
            <a:chOff x="2161131" y="699654"/>
            <a:chExt cx="5184247" cy="1006442"/>
          </a:xfrm>
        </p:grpSpPr>
        <p:sp>
          <p:nvSpPr>
            <p:cNvPr id="9" name="Subtitle 2">
              <a:extLst>
                <a:ext uri="{FF2B5EF4-FFF2-40B4-BE49-F238E27FC236}">
                  <a16:creationId xmlns:a16="http://schemas.microsoft.com/office/drawing/2014/main" id="{AB832821-6879-4168-BEB8-0B72860A3E8C}"/>
                </a:ext>
              </a:extLst>
            </p:cNvPr>
            <p:cNvSpPr txBox="1">
              <a:spLocks/>
            </p:cNvSpPr>
            <p:nvPr/>
          </p:nvSpPr>
          <p:spPr>
            <a:xfrm>
              <a:off x="3544656" y="699654"/>
              <a:ext cx="3800722" cy="716492"/>
            </a:xfrm>
            <a:prstGeom prst="rect">
              <a:avLst/>
            </a:prstGeom>
            <a:solidFill>
              <a:srgbClr val="F3F2F0"/>
            </a:solidFill>
            <a:ln w="38100">
              <a:solidFill>
                <a:srgbClr val="6264A7"/>
              </a:solidFill>
              <a:miter lim="800000"/>
            </a:ln>
          </p:spPr>
          <p:txBody>
            <a:bodyPr vert="horz" lIns="91440" tIns="45720" rIns="91440" bIns="4572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noProof="0">
                  <a:solidFill>
                    <a:srgbClr val="484E54"/>
                  </a:solidFill>
                  <a:latin typeface="Segoe UI Semilight" panose="020B0402040204020203" pitchFamily="34" charset="0"/>
                  <a:cs typeface="Segoe UI Semilight" panose="020B0402040204020203" pitchFamily="34" charset="0"/>
                </a:rPr>
                <a:t>Work out channel names and settings with stakeholders to remove status message spam</a:t>
              </a:r>
              <a:br>
                <a:rPr lang="en-US" sz="1400" noProof="0">
                  <a:solidFill>
                    <a:srgbClr val="484E54"/>
                  </a:solidFill>
                  <a:latin typeface="Segoe UI Semilight" panose="020B0402040204020203" pitchFamily="34" charset="0"/>
                  <a:cs typeface="Segoe UI Semilight" panose="020B0402040204020203" pitchFamily="34" charset="0"/>
                </a:rPr>
              </a:br>
              <a:r>
                <a:rPr lang="en-US" sz="1400" noProof="0">
                  <a:solidFill>
                    <a:srgbClr val="484E54"/>
                  </a:solidFill>
                  <a:latin typeface="Segoe UI Semilight" panose="020B0402040204020203" pitchFamily="34" charset="0"/>
                  <a:cs typeface="Segoe UI Semilight" panose="020B0402040204020203" pitchFamily="34" charset="0"/>
                </a:rPr>
                <a:t>from showing in the production team.</a:t>
              </a:r>
              <a:endParaRPr kumimoji="0" lang="en-US" sz="1400" b="0" i="0" u="none" strike="noStrike" kern="1200" cap="none" spc="0" normalizeH="0" baseline="0" noProof="0">
                <a:ln>
                  <a:noFill/>
                </a:ln>
                <a:solidFill>
                  <a:srgbClr val="484E54"/>
                </a:solidFill>
                <a:effectLst/>
                <a:uLnTx/>
                <a:uFillTx/>
                <a:latin typeface="Segoe UI Semilight" panose="020B0402040204020203" pitchFamily="34" charset="0"/>
                <a:ea typeface="+mn-ea"/>
                <a:cs typeface="Segoe UI Semilight" panose="020B0402040204020203" pitchFamily="34" charset="0"/>
              </a:endParaRPr>
            </a:p>
          </p:txBody>
        </p:sp>
        <p:cxnSp>
          <p:nvCxnSpPr>
            <p:cNvPr id="10" name="Connector: Elbow 9">
              <a:extLst>
                <a:ext uri="{FF2B5EF4-FFF2-40B4-BE49-F238E27FC236}">
                  <a16:creationId xmlns:a16="http://schemas.microsoft.com/office/drawing/2014/main" id="{2A471363-4B53-46A1-B853-F79B45D2BC47}"/>
                </a:ext>
              </a:extLst>
            </p:cNvPr>
            <p:cNvCxnSpPr>
              <a:cxnSpLocks/>
            </p:cNvCxnSpPr>
            <p:nvPr/>
          </p:nvCxnSpPr>
          <p:spPr>
            <a:xfrm rot="10800000" flipV="1">
              <a:off x="2161131" y="1056481"/>
              <a:ext cx="1383525" cy="649615"/>
            </a:xfrm>
            <a:prstGeom prst="bentConnector3">
              <a:avLst/>
            </a:prstGeom>
            <a:ln w="38100">
              <a:solidFill>
                <a:srgbClr val="6264A7"/>
              </a:solidFill>
              <a:miter lim="800000"/>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1103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yTeams">
            <a:extLst>
              <a:ext uri="{FF2B5EF4-FFF2-40B4-BE49-F238E27FC236}">
                <a16:creationId xmlns:a16="http://schemas.microsoft.com/office/drawing/2014/main" id="{6F726059-C16F-4F9D-AACA-4EAB94B7CDFF}"/>
              </a:ext>
            </a:extLst>
          </p:cNvPr>
          <p:cNvSpPr txBox="1"/>
          <p:nvPr/>
        </p:nvSpPr>
        <p:spPr>
          <a:xfrm>
            <a:off x="4122498" y="3013501"/>
            <a:ext cx="3947004" cy="830997"/>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4800" b="1" i="0">
                <a:solidFill>
                  <a:srgbClr val="F3F2F0"/>
                </a:solidFill>
                <a:effectLst>
                  <a:outerShdw blurRad="50800" dist="38100" algn="l" rotWithShape="0">
                    <a:prstClr val="black">
                      <a:alpha val="40000"/>
                    </a:prstClr>
                  </a:outerShdw>
                </a:effectLst>
              </a:rPr>
              <a:t>Why Teams?</a:t>
            </a:r>
            <a:endParaRPr lang="en-US" sz="4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3185812006"/>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3" name="!!DemoTeam">
            <a:extLst>
              <a:ext uri="{FF2B5EF4-FFF2-40B4-BE49-F238E27FC236}">
                <a16:creationId xmlns:a16="http://schemas.microsoft.com/office/drawing/2014/main" id="{4A034BDD-1B04-4564-9666-47A8E192A7B7}"/>
              </a:ext>
            </a:extLst>
          </p:cNvPr>
          <p:cNvPicPr>
            <a:picLocks noChangeAspect="1"/>
          </p:cNvPicPr>
          <p:nvPr/>
        </p:nvPicPr>
        <p:blipFill rotWithShape="1">
          <a:blip r:embed="rId3"/>
          <a:srcRect l="34376" t="41958" r="7619"/>
          <a:stretch/>
        </p:blipFill>
        <p:spPr>
          <a:xfrm>
            <a:off x="471422" y="265176"/>
            <a:ext cx="11249153" cy="6327648"/>
          </a:xfrm>
          <a:prstGeom prst="rect">
            <a:avLst/>
          </a:prstGeom>
        </p:spPr>
      </p:pic>
      <p:sp>
        <p:nvSpPr>
          <p:cNvPr id="7" name="Rectangle 6">
            <a:extLst>
              <a:ext uri="{FF2B5EF4-FFF2-40B4-BE49-F238E27FC236}">
                <a16:creationId xmlns:a16="http://schemas.microsoft.com/office/drawing/2014/main" id="{7619A288-3952-4B13-B04C-FA3F8B319902}"/>
              </a:ext>
            </a:extLst>
          </p:cNvPr>
          <p:cNvSpPr/>
          <p:nvPr/>
        </p:nvSpPr>
        <p:spPr>
          <a:xfrm>
            <a:off x="1068036" y="1077580"/>
            <a:ext cx="9270015" cy="794553"/>
          </a:xfrm>
          <a:prstGeom prst="rect">
            <a:avLst/>
          </a:prstGeom>
          <a:noFill/>
          <a:ln w="38100">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290B1EA-5E86-489D-A07F-E7D02D7554DC}"/>
              </a:ext>
            </a:extLst>
          </p:cNvPr>
          <p:cNvSpPr txBox="1"/>
          <p:nvPr/>
        </p:nvSpPr>
        <p:spPr>
          <a:xfrm>
            <a:off x="2445945" y="3491275"/>
            <a:ext cx="768928" cy="646331"/>
          </a:xfrm>
          <a:prstGeom prst="rect">
            <a:avLst/>
          </a:prstGeom>
          <a:noFill/>
        </p:spPr>
        <p:txBody>
          <a:bodyPr wrap="square" rtlCol="0">
            <a:spAutoFit/>
          </a:bodyPr>
          <a:lstStyle/>
          <a:p>
            <a:r>
              <a:rPr lang="en-US" sz="3600"/>
              <a:t>😥</a:t>
            </a:r>
            <a:endParaRPr lang="en-US"/>
          </a:p>
        </p:txBody>
      </p:sp>
      <p:grpSp>
        <p:nvGrpSpPr>
          <p:cNvPr id="17" name="Group 16">
            <a:extLst>
              <a:ext uri="{FF2B5EF4-FFF2-40B4-BE49-F238E27FC236}">
                <a16:creationId xmlns:a16="http://schemas.microsoft.com/office/drawing/2014/main" id="{F6201624-933D-4287-821B-9715755805EB}"/>
              </a:ext>
            </a:extLst>
          </p:cNvPr>
          <p:cNvGrpSpPr/>
          <p:nvPr/>
        </p:nvGrpSpPr>
        <p:grpSpPr>
          <a:xfrm>
            <a:off x="6047513" y="1882770"/>
            <a:ext cx="4290538" cy="1024682"/>
            <a:chOff x="6047513" y="1946568"/>
            <a:chExt cx="4290538" cy="1024682"/>
          </a:xfrm>
        </p:grpSpPr>
        <p:sp>
          <p:nvSpPr>
            <p:cNvPr id="11" name="Subtitle 2">
              <a:extLst>
                <a:ext uri="{FF2B5EF4-FFF2-40B4-BE49-F238E27FC236}">
                  <a16:creationId xmlns:a16="http://schemas.microsoft.com/office/drawing/2014/main" id="{BA95A484-000E-4B61-BD05-41913DC04588}"/>
                </a:ext>
              </a:extLst>
            </p:cNvPr>
            <p:cNvSpPr txBox="1">
              <a:spLocks/>
            </p:cNvSpPr>
            <p:nvPr/>
          </p:nvSpPr>
          <p:spPr>
            <a:xfrm>
              <a:off x="6537329" y="2254758"/>
              <a:ext cx="3800722" cy="716492"/>
            </a:xfrm>
            <a:prstGeom prst="rect">
              <a:avLst/>
            </a:prstGeom>
            <a:solidFill>
              <a:srgbClr val="F3F2F0"/>
            </a:solidFill>
            <a:ln w="38100">
              <a:solidFill>
                <a:srgbClr val="6264A7"/>
              </a:solidFill>
              <a:miter lim="800000"/>
            </a:ln>
          </p:spPr>
          <p:txBody>
            <a:bodyPr vert="horz" lIns="91440" tIns="45720" rIns="91440" bIns="4572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84E54"/>
                  </a:solidFill>
                  <a:effectLst/>
                  <a:uLnTx/>
                  <a:uFillTx/>
                  <a:latin typeface="Segoe UI Semilight" panose="020B0402040204020203" pitchFamily="34" charset="0"/>
                  <a:ea typeface="+mn-ea"/>
                  <a:cs typeface="Segoe UI Semilight" panose="020B0402040204020203" pitchFamily="34" charset="0"/>
                </a:rPr>
                <a:t>Have practice sessions with facilitators and “event staff” keeping production team channels nice and clean.</a:t>
              </a:r>
            </a:p>
          </p:txBody>
        </p:sp>
        <p:cxnSp>
          <p:nvCxnSpPr>
            <p:cNvPr id="12" name="Connector: Elbow 11">
              <a:extLst>
                <a:ext uri="{FF2B5EF4-FFF2-40B4-BE49-F238E27FC236}">
                  <a16:creationId xmlns:a16="http://schemas.microsoft.com/office/drawing/2014/main" id="{57D7C277-C8FA-47EC-A303-E74E905310CD}"/>
                </a:ext>
              </a:extLst>
            </p:cNvPr>
            <p:cNvCxnSpPr>
              <a:cxnSpLocks/>
              <a:stCxn id="11" idx="1"/>
            </p:cNvCxnSpPr>
            <p:nvPr/>
          </p:nvCxnSpPr>
          <p:spPr>
            <a:xfrm rot="10800000">
              <a:off x="6047513" y="1946568"/>
              <a:ext cx="489817" cy="666437"/>
            </a:xfrm>
            <a:prstGeom prst="bentConnector2">
              <a:avLst/>
            </a:prstGeom>
            <a:ln w="38100">
              <a:solidFill>
                <a:srgbClr val="6264A7"/>
              </a:solidFill>
              <a:miter lim="800000"/>
              <a:tailEnd type="ova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B25F54A-6329-4821-AF32-DB83BD6E1A8A}"/>
              </a:ext>
            </a:extLst>
          </p:cNvPr>
          <p:cNvGrpSpPr/>
          <p:nvPr/>
        </p:nvGrpSpPr>
        <p:grpSpPr>
          <a:xfrm>
            <a:off x="471423" y="3093286"/>
            <a:ext cx="9866628" cy="1293447"/>
            <a:chOff x="1068037" y="3167717"/>
            <a:chExt cx="9270014" cy="1293447"/>
          </a:xfrm>
        </p:grpSpPr>
        <p:sp>
          <p:nvSpPr>
            <p:cNvPr id="9" name="Rectangle 8">
              <a:extLst>
                <a:ext uri="{FF2B5EF4-FFF2-40B4-BE49-F238E27FC236}">
                  <a16:creationId xmlns:a16="http://schemas.microsoft.com/office/drawing/2014/main" id="{D80067D5-0F7B-4DA2-A1F7-238D11C34C62}"/>
                </a:ext>
              </a:extLst>
            </p:cNvPr>
            <p:cNvSpPr/>
            <p:nvPr/>
          </p:nvSpPr>
          <p:spPr>
            <a:xfrm>
              <a:off x="1068037" y="3167717"/>
              <a:ext cx="3871575" cy="1293447"/>
            </a:xfrm>
            <a:prstGeom prst="rect">
              <a:avLst/>
            </a:prstGeom>
            <a:noFill/>
            <a:ln w="38100">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2">
              <a:extLst>
                <a:ext uri="{FF2B5EF4-FFF2-40B4-BE49-F238E27FC236}">
                  <a16:creationId xmlns:a16="http://schemas.microsoft.com/office/drawing/2014/main" id="{29B1D728-ADCE-4F14-9CBF-514F33820812}"/>
                </a:ext>
              </a:extLst>
            </p:cNvPr>
            <p:cNvSpPr txBox="1">
              <a:spLocks/>
            </p:cNvSpPr>
            <p:nvPr/>
          </p:nvSpPr>
          <p:spPr>
            <a:xfrm>
              <a:off x="6537329" y="3456194"/>
              <a:ext cx="3800722" cy="716492"/>
            </a:xfrm>
            <a:prstGeom prst="rect">
              <a:avLst/>
            </a:prstGeom>
            <a:solidFill>
              <a:srgbClr val="F3F2F0"/>
            </a:solidFill>
            <a:ln w="38100">
              <a:solidFill>
                <a:srgbClr val="6264A7"/>
              </a:solidFill>
              <a:miter lim="800000"/>
            </a:ln>
          </p:spPr>
          <p:txBody>
            <a:bodyPr vert="horz" lIns="91440" tIns="45720" rIns="91440" bIns="4572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84E54"/>
                  </a:solidFill>
                  <a:effectLst/>
                  <a:uLnTx/>
                  <a:uFillTx/>
                  <a:latin typeface="Segoe UI Semilight" panose="020B0402040204020203" pitchFamily="34" charset="0"/>
                  <a:ea typeface="+mn-ea"/>
                  <a:cs typeface="Segoe UI Semilight" panose="020B0402040204020203" pitchFamily="34" charset="0"/>
                </a:rPr>
                <a:t>Experiment and expose any potential “undesired behavior” (Like guests can’t respond to quick polls….)</a:t>
              </a:r>
            </a:p>
          </p:txBody>
        </p:sp>
        <p:cxnSp>
          <p:nvCxnSpPr>
            <p:cNvPr id="20" name="Connector: Elbow 19">
              <a:extLst>
                <a:ext uri="{FF2B5EF4-FFF2-40B4-BE49-F238E27FC236}">
                  <a16:creationId xmlns:a16="http://schemas.microsoft.com/office/drawing/2014/main" id="{2EB884D2-D688-4AFB-8375-019E1956CD32}"/>
                </a:ext>
              </a:extLst>
            </p:cNvPr>
            <p:cNvCxnSpPr>
              <a:cxnSpLocks/>
              <a:stCxn id="19" idx="1"/>
              <a:endCxn id="9" idx="3"/>
            </p:cNvCxnSpPr>
            <p:nvPr/>
          </p:nvCxnSpPr>
          <p:spPr>
            <a:xfrm rot="10800000" flipV="1">
              <a:off x="4939613" y="3814439"/>
              <a:ext cx="1597717" cy="1"/>
            </a:xfrm>
            <a:prstGeom prst="bentConnector3">
              <a:avLst>
                <a:gd name="adj1" fmla="val 50000"/>
              </a:avLst>
            </a:prstGeom>
            <a:ln w="38100">
              <a:solidFill>
                <a:srgbClr val="6264A7"/>
              </a:solidFill>
              <a:miter lim="800000"/>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903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500"/>
                            </p:stCondLst>
                            <p:childTnLst>
                              <p:par>
                                <p:cTn id="18" presetID="10" presetClass="entr" presetSubtype="0" fill="hold" grpId="0" nodeType="afterEffect">
                                  <p:stCondLst>
                                    <p:cond delay="20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66815499-F63C-4357-B6E1-514AC30C37B6}"/>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6" name="Picture 5">
            <a:extLst>
              <a:ext uri="{FF2B5EF4-FFF2-40B4-BE49-F238E27FC236}">
                <a16:creationId xmlns:a16="http://schemas.microsoft.com/office/drawing/2014/main" id="{497D355C-FC9D-4067-A581-D362F6D086C8}"/>
              </a:ext>
            </a:extLst>
          </p:cNvPr>
          <p:cNvPicPr>
            <a:picLocks noChangeAspect="1"/>
          </p:cNvPicPr>
          <p:nvPr/>
        </p:nvPicPr>
        <p:blipFill>
          <a:blip r:embed="rId3"/>
          <a:stretch>
            <a:fillRect/>
          </a:stretch>
        </p:blipFill>
        <p:spPr>
          <a:xfrm>
            <a:off x="471423" y="265175"/>
            <a:ext cx="11249154" cy="6327650"/>
          </a:xfrm>
          <a:prstGeom prst="rect">
            <a:avLst/>
          </a:prstGeom>
        </p:spPr>
      </p:pic>
      <p:pic>
        <p:nvPicPr>
          <p:cNvPr id="13" name="!!Sizes">
            <a:extLst>
              <a:ext uri="{FF2B5EF4-FFF2-40B4-BE49-F238E27FC236}">
                <a16:creationId xmlns:a16="http://schemas.microsoft.com/office/drawing/2014/main" id="{8B194BF0-31B2-4659-82A1-1067197B8255}"/>
              </a:ext>
            </a:extLst>
          </p:cNvPr>
          <p:cNvPicPr>
            <a:picLocks noChangeAspect="1"/>
          </p:cNvPicPr>
          <p:nvPr/>
        </p:nvPicPr>
        <p:blipFill rotWithShape="1">
          <a:blip r:embed="rId4"/>
          <a:srcRect l="70429" r="22553"/>
          <a:stretch/>
        </p:blipFill>
        <p:spPr>
          <a:xfrm>
            <a:off x="8394060" y="265175"/>
            <a:ext cx="789412" cy="6327650"/>
          </a:xfrm>
          <a:prstGeom prst="rect">
            <a:avLst/>
          </a:prstGeom>
        </p:spPr>
      </p:pic>
    </p:spTree>
    <p:extLst>
      <p:ext uri="{BB962C8B-B14F-4D97-AF65-F5344CB8AC3E}">
        <p14:creationId xmlns:p14="http://schemas.microsoft.com/office/powerpoint/2010/main" val="117893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6" name="Picture 5">
            <a:extLst>
              <a:ext uri="{FF2B5EF4-FFF2-40B4-BE49-F238E27FC236}">
                <a16:creationId xmlns:a16="http://schemas.microsoft.com/office/drawing/2014/main" id="{497D355C-FC9D-4067-A581-D362F6D086C8}"/>
              </a:ext>
            </a:extLst>
          </p:cNvPr>
          <p:cNvPicPr>
            <a:picLocks noChangeAspect="1"/>
          </p:cNvPicPr>
          <p:nvPr/>
        </p:nvPicPr>
        <p:blipFill rotWithShape="1">
          <a:blip r:embed="rId3"/>
          <a:srcRect l="22800" t="23513" r="9125" b="9041"/>
          <a:stretch/>
        </p:blipFill>
        <p:spPr>
          <a:xfrm>
            <a:off x="335808" y="215900"/>
            <a:ext cx="11354146" cy="6327648"/>
          </a:xfrm>
          <a:prstGeom prst="rect">
            <a:avLst/>
          </a:prstGeom>
        </p:spPr>
      </p:pic>
      <p:pic>
        <p:nvPicPr>
          <p:cNvPr id="4" name="!!Sizes">
            <a:extLst>
              <a:ext uri="{FF2B5EF4-FFF2-40B4-BE49-F238E27FC236}">
                <a16:creationId xmlns:a16="http://schemas.microsoft.com/office/drawing/2014/main" id="{4D41409C-B725-4FFE-B64F-0688113ECE24}"/>
              </a:ext>
            </a:extLst>
          </p:cNvPr>
          <p:cNvPicPr>
            <a:picLocks noChangeAspect="1"/>
          </p:cNvPicPr>
          <p:nvPr/>
        </p:nvPicPr>
        <p:blipFill rotWithShape="1">
          <a:blip r:embed="rId4"/>
          <a:srcRect l="70254" t="23551" r="22608" b="9133"/>
          <a:stretch/>
        </p:blipFill>
        <p:spPr>
          <a:xfrm>
            <a:off x="8229600" y="215899"/>
            <a:ext cx="1192696" cy="6327648"/>
          </a:xfrm>
          <a:prstGeom prst="rect">
            <a:avLst/>
          </a:prstGeom>
        </p:spPr>
      </p:pic>
      <p:sp>
        <p:nvSpPr>
          <p:cNvPr id="10" name="Rectangle 7">
            <a:extLst>
              <a:ext uri="{FF2B5EF4-FFF2-40B4-BE49-F238E27FC236}">
                <a16:creationId xmlns:a16="http://schemas.microsoft.com/office/drawing/2014/main" id="{0F959ECC-060D-49B3-92F1-992021848E79}"/>
              </a:ext>
            </a:extLst>
          </p:cNvPr>
          <p:cNvSpPr/>
          <p:nvPr/>
        </p:nvSpPr>
        <p:spPr>
          <a:xfrm>
            <a:off x="8354590" y="2419572"/>
            <a:ext cx="1993259" cy="417520"/>
          </a:xfrm>
          <a:prstGeom prst="rect">
            <a:avLst/>
          </a:prstGeom>
          <a:noFill/>
          <a:ln w="38100">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928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6" name="Picture 5">
            <a:extLst>
              <a:ext uri="{FF2B5EF4-FFF2-40B4-BE49-F238E27FC236}">
                <a16:creationId xmlns:a16="http://schemas.microsoft.com/office/drawing/2014/main" id="{497D355C-FC9D-4067-A581-D362F6D086C8}"/>
              </a:ext>
            </a:extLst>
          </p:cNvPr>
          <p:cNvPicPr>
            <a:picLocks noChangeAspect="1"/>
          </p:cNvPicPr>
          <p:nvPr/>
        </p:nvPicPr>
        <p:blipFill rotWithShape="1">
          <a:blip r:embed="rId3"/>
          <a:srcRect l="22800" t="23513" r="9125" b="9041"/>
          <a:stretch/>
        </p:blipFill>
        <p:spPr>
          <a:xfrm>
            <a:off x="335808" y="215900"/>
            <a:ext cx="11354146" cy="6327648"/>
          </a:xfrm>
          <a:prstGeom prst="rect">
            <a:avLst/>
          </a:prstGeom>
        </p:spPr>
      </p:pic>
      <p:pic>
        <p:nvPicPr>
          <p:cNvPr id="3" name="!!Sizes">
            <a:extLst>
              <a:ext uri="{FF2B5EF4-FFF2-40B4-BE49-F238E27FC236}">
                <a16:creationId xmlns:a16="http://schemas.microsoft.com/office/drawing/2014/main" id="{E99642EE-0CAF-4611-8A73-69FDD202F9AE}"/>
              </a:ext>
            </a:extLst>
          </p:cNvPr>
          <p:cNvPicPr>
            <a:picLocks noChangeAspect="1"/>
          </p:cNvPicPr>
          <p:nvPr/>
        </p:nvPicPr>
        <p:blipFill rotWithShape="1">
          <a:blip r:embed="rId4"/>
          <a:srcRect l="70669" t="23551" r="14982" b="9133"/>
          <a:stretch/>
        </p:blipFill>
        <p:spPr>
          <a:xfrm>
            <a:off x="8298536" y="211137"/>
            <a:ext cx="2398038" cy="6327649"/>
          </a:xfrm>
          <a:prstGeom prst="rect">
            <a:avLst/>
          </a:prstGeom>
        </p:spPr>
      </p:pic>
      <p:sp>
        <p:nvSpPr>
          <p:cNvPr id="8" name="Rectangle 7">
            <a:extLst>
              <a:ext uri="{FF2B5EF4-FFF2-40B4-BE49-F238E27FC236}">
                <a16:creationId xmlns:a16="http://schemas.microsoft.com/office/drawing/2014/main" id="{60CEA855-412B-424C-A0BA-809B7F44A895}"/>
              </a:ext>
            </a:extLst>
          </p:cNvPr>
          <p:cNvSpPr/>
          <p:nvPr/>
        </p:nvSpPr>
        <p:spPr>
          <a:xfrm>
            <a:off x="8354590" y="2419572"/>
            <a:ext cx="1993259" cy="417520"/>
          </a:xfrm>
          <a:prstGeom prst="rect">
            <a:avLst/>
          </a:prstGeom>
          <a:noFill/>
          <a:ln w="38100">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147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D276C3-7725-45B7-9BF9-B95B21C03080}"/>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EEC926-6CCD-4FC1-9E51-B919D25FA17F}"/>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3" name="Picture 2">
            <a:extLst>
              <a:ext uri="{FF2B5EF4-FFF2-40B4-BE49-F238E27FC236}">
                <a16:creationId xmlns:a16="http://schemas.microsoft.com/office/drawing/2014/main" id="{D735E874-8C3E-4861-8D27-C6C9B70013D4}"/>
              </a:ext>
            </a:extLst>
          </p:cNvPr>
          <p:cNvPicPr>
            <a:picLocks noChangeAspect="1"/>
          </p:cNvPicPr>
          <p:nvPr/>
        </p:nvPicPr>
        <p:blipFill rotWithShape="1">
          <a:blip r:embed="rId3">
            <a:extLst>
              <a:ext uri="{28A0092B-C50C-407E-A947-70E740481C1C}">
                <a14:useLocalDpi xmlns:a14="http://schemas.microsoft.com/office/drawing/2010/main" val="0"/>
              </a:ext>
            </a:extLst>
          </a:blip>
          <a:srcRect t="3824"/>
          <a:stretch/>
        </p:blipFill>
        <p:spPr>
          <a:xfrm>
            <a:off x="1048381" y="806824"/>
            <a:ext cx="10095238" cy="5461461"/>
          </a:xfrm>
          <a:prstGeom prst="rect">
            <a:avLst/>
          </a:prstGeom>
        </p:spPr>
      </p:pic>
    </p:spTree>
    <p:extLst>
      <p:ext uri="{BB962C8B-B14F-4D97-AF65-F5344CB8AC3E}">
        <p14:creationId xmlns:p14="http://schemas.microsoft.com/office/powerpoint/2010/main" val="704138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6BFA23-A8B9-44FE-8449-50CBC6C883DE}"/>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74262EF-1C07-470B-AACD-C86D7DAB9865}"/>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grpSp>
        <p:nvGrpSpPr>
          <p:cNvPr id="10" name="Group 9">
            <a:extLst>
              <a:ext uri="{FF2B5EF4-FFF2-40B4-BE49-F238E27FC236}">
                <a16:creationId xmlns:a16="http://schemas.microsoft.com/office/drawing/2014/main" id="{498832FD-ACC9-4DED-9114-64C37B210C6E}"/>
              </a:ext>
            </a:extLst>
          </p:cNvPr>
          <p:cNvGrpSpPr/>
          <p:nvPr/>
        </p:nvGrpSpPr>
        <p:grpSpPr>
          <a:xfrm>
            <a:off x="1551480" y="905189"/>
            <a:ext cx="9270016" cy="5047620"/>
            <a:chOff x="1551480" y="905189"/>
            <a:chExt cx="9270016" cy="5047620"/>
          </a:xfrm>
        </p:grpSpPr>
        <p:sp>
          <p:nvSpPr>
            <p:cNvPr id="9" name="Rectangle 8">
              <a:extLst>
                <a:ext uri="{FF2B5EF4-FFF2-40B4-BE49-F238E27FC236}">
                  <a16:creationId xmlns:a16="http://schemas.microsoft.com/office/drawing/2014/main" id="{0C32F928-901B-4AEA-B80B-A40366108F8D}"/>
                </a:ext>
              </a:extLst>
            </p:cNvPr>
            <p:cNvSpPr/>
            <p:nvPr/>
          </p:nvSpPr>
          <p:spPr>
            <a:xfrm>
              <a:off x="9458753" y="905189"/>
              <a:ext cx="1362743" cy="5047619"/>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AE315E86-107B-475C-9D0F-A253F00C8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223" y="905190"/>
              <a:ext cx="7028571" cy="5047619"/>
            </a:xfrm>
            <a:prstGeom prst="rect">
              <a:avLst/>
            </a:prstGeom>
          </p:spPr>
        </p:pic>
        <p:sp>
          <p:nvSpPr>
            <p:cNvPr id="7" name="Rectangle 6">
              <a:extLst>
                <a:ext uri="{FF2B5EF4-FFF2-40B4-BE49-F238E27FC236}">
                  <a16:creationId xmlns:a16="http://schemas.microsoft.com/office/drawing/2014/main" id="{56FC45F0-3C96-4D58-927B-B78156E19F42}"/>
                </a:ext>
              </a:extLst>
            </p:cNvPr>
            <p:cNvSpPr/>
            <p:nvPr/>
          </p:nvSpPr>
          <p:spPr>
            <a:xfrm>
              <a:off x="1551480" y="905190"/>
              <a:ext cx="1362743" cy="50476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0050BD57-F397-4CE6-9927-AAB6093A9F08}"/>
              </a:ext>
            </a:extLst>
          </p:cNvPr>
          <p:cNvSpPr/>
          <p:nvPr/>
        </p:nvSpPr>
        <p:spPr>
          <a:xfrm>
            <a:off x="1551480" y="905188"/>
            <a:ext cx="9270016" cy="504761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4274868-EBEF-49A6-8441-99CFE12FFD06}"/>
              </a:ext>
            </a:extLst>
          </p:cNvPr>
          <p:cNvPicPr>
            <a:picLocks noChangeAspect="1"/>
          </p:cNvPicPr>
          <p:nvPr/>
        </p:nvPicPr>
        <p:blipFill>
          <a:blip r:embed="rId4"/>
          <a:stretch>
            <a:fillRect/>
          </a:stretch>
        </p:blipFill>
        <p:spPr>
          <a:xfrm>
            <a:off x="4456802" y="2184679"/>
            <a:ext cx="3229059" cy="2451190"/>
          </a:xfrm>
          <a:prstGeom prst="rect">
            <a:avLst/>
          </a:prstGeom>
        </p:spPr>
      </p:pic>
    </p:spTree>
    <p:extLst>
      <p:ext uri="{BB962C8B-B14F-4D97-AF65-F5344CB8AC3E}">
        <p14:creationId xmlns:p14="http://schemas.microsoft.com/office/powerpoint/2010/main" val="414414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18" name="Picture 17" descr="Rows of chairs in a dark auditorium">
            <a:extLst>
              <a:ext uri="{FF2B5EF4-FFF2-40B4-BE49-F238E27FC236}">
                <a16:creationId xmlns:a16="http://schemas.microsoft.com/office/drawing/2014/main" id="{9CD6E114-E973-49EF-BF76-FB0D6AC8591A}"/>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
                    </a14:imgEffect>
                  </a14:imgLayer>
                </a14:imgProps>
              </a:ext>
              <a:ext uri="{28A0092B-C50C-407E-A947-70E740481C1C}">
                <a14:useLocalDpi xmlns:a14="http://schemas.microsoft.com/office/drawing/2010/main" val="0"/>
              </a:ext>
            </a:extLst>
          </a:blip>
          <a:stretch>
            <a:fillRect/>
          </a:stretch>
        </p:blipFill>
        <p:spPr>
          <a:xfrm>
            <a:off x="10574" y="0"/>
            <a:ext cx="12181426" cy="6858000"/>
          </a:xfrm>
          <a:prstGeom prst="rect">
            <a:avLst/>
          </a:prstGeom>
        </p:spPr>
      </p:pic>
      <p:sp>
        <p:nvSpPr>
          <p:cNvPr id="7" name="Rectangle 6">
            <a:extLst>
              <a:ext uri="{FF2B5EF4-FFF2-40B4-BE49-F238E27FC236}">
                <a16:creationId xmlns:a16="http://schemas.microsoft.com/office/drawing/2014/main" id="{AA3164FB-ADD4-4622-8833-D0EE0130DC37}"/>
              </a:ext>
            </a:extLst>
          </p:cNvPr>
          <p:cNvSpPr/>
          <p:nvPr/>
        </p:nvSpPr>
        <p:spPr>
          <a:xfrm>
            <a:off x="1314450" y="281383"/>
            <a:ext cx="9461802" cy="629523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UnzipYourDeck">
            <a:extLst>
              <a:ext uri="{FF2B5EF4-FFF2-40B4-BE49-F238E27FC236}">
                <a16:creationId xmlns:a16="http://schemas.microsoft.com/office/drawing/2014/main" id="{37B5BBED-77C1-4FF9-B0D0-46AE9E90B171}"/>
              </a:ext>
            </a:extLst>
          </p:cNvPr>
          <p:cNvPicPr>
            <a:picLocks noChangeAspect="1"/>
          </p:cNvPicPr>
          <p:nvPr/>
        </p:nvPicPr>
        <p:blipFill>
          <a:blip r:embed="rId5"/>
          <a:stretch>
            <a:fillRect/>
          </a:stretch>
        </p:blipFill>
        <p:spPr>
          <a:xfrm>
            <a:off x="2428943" y="1751086"/>
            <a:ext cx="2409524" cy="3266667"/>
          </a:xfrm>
          <a:prstGeom prst="rect">
            <a:avLst/>
          </a:prstGeom>
        </p:spPr>
      </p:pic>
      <p:sp>
        <p:nvSpPr>
          <p:cNvPr id="15" name="TextBox 14">
            <a:extLst>
              <a:ext uri="{FF2B5EF4-FFF2-40B4-BE49-F238E27FC236}">
                <a16:creationId xmlns:a16="http://schemas.microsoft.com/office/drawing/2014/main" id="{D6577479-D9E4-4244-8BF9-3558F2D9AF50}"/>
              </a:ext>
            </a:extLst>
          </p:cNvPr>
          <p:cNvSpPr txBox="1"/>
          <p:nvPr/>
        </p:nvSpPr>
        <p:spPr>
          <a:xfrm>
            <a:off x="2338467" y="706106"/>
            <a:ext cx="2590476" cy="646331"/>
          </a:xfrm>
          <a:prstGeom prst="rect">
            <a:avLst/>
          </a:prstGeom>
          <a:noFill/>
        </p:spPr>
        <p:txBody>
          <a:bodyPr wrap="square" rtlCol="0">
            <a:spAutoFit/>
          </a:bodyPr>
          <a:lstStyle/>
          <a:p>
            <a:pPr algn="ctr"/>
            <a:r>
              <a:rPr lang="en-US" b="1">
                <a:solidFill>
                  <a:schemeClr val="bg1"/>
                </a:solidFill>
                <a:effectLst>
                  <a:outerShdw blurRad="50800" dist="38100" algn="l" rotWithShape="0">
                    <a:prstClr val="black">
                      <a:alpha val="40000"/>
                    </a:prstClr>
                  </a:outerShdw>
                </a:effectLst>
              </a:rPr>
              <a:t>Large Media Hunting</a:t>
            </a:r>
          </a:p>
          <a:p>
            <a:pPr algn="ctr"/>
            <a:r>
              <a:rPr lang="en-US" b="1">
                <a:solidFill>
                  <a:schemeClr val="bg1"/>
                </a:solidFill>
                <a:effectLst>
                  <a:outerShdw blurRad="50800" dist="38100" algn="l" rotWithShape="0">
                    <a:prstClr val="black">
                      <a:alpha val="40000"/>
                    </a:prstClr>
                  </a:outerShdw>
                </a:effectLst>
              </a:rPr>
              <a:t>unzip your PowerPoint</a:t>
            </a:r>
          </a:p>
        </p:txBody>
      </p:sp>
      <p:pic>
        <p:nvPicPr>
          <p:cNvPr id="11" name="Picture 10" descr="A picture containing calendar&#10;&#10;Description automatically generated">
            <a:extLst>
              <a:ext uri="{FF2B5EF4-FFF2-40B4-BE49-F238E27FC236}">
                <a16:creationId xmlns:a16="http://schemas.microsoft.com/office/drawing/2014/main" id="{142BBEC5-2F91-41A8-87C2-D0B0E87329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0712" y="706106"/>
            <a:ext cx="2590476" cy="5361905"/>
          </a:xfrm>
          <a:prstGeom prst="rect">
            <a:avLst/>
          </a:prstGeom>
        </p:spPr>
      </p:pic>
      <p:pic>
        <p:nvPicPr>
          <p:cNvPr id="16" name="Picture 15" descr="Calendar&#10;&#10;Description automatically generated">
            <a:extLst>
              <a:ext uri="{FF2B5EF4-FFF2-40B4-BE49-F238E27FC236}">
                <a16:creationId xmlns:a16="http://schemas.microsoft.com/office/drawing/2014/main" id="{482AB427-4F0C-45FE-95DE-21AC63305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0712" y="706106"/>
            <a:ext cx="2590476" cy="5361905"/>
          </a:xfrm>
          <a:prstGeom prst="rect">
            <a:avLst/>
          </a:prstGeom>
        </p:spPr>
      </p:pic>
      <p:sp>
        <p:nvSpPr>
          <p:cNvPr id="19" name="BeforeText">
            <a:extLst>
              <a:ext uri="{FF2B5EF4-FFF2-40B4-BE49-F238E27FC236}">
                <a16:creationId xmlns:a16="http://schemas.microsoft.com/office/drawing/2014/main" id="{E87860F0-A821-4ABF-AA65-8A7665250EC2}"/>
              </a:ext>
            </a:extLst>
          </p:cNvPr>
          <p:cNvSpPr txBox="1"/>
          <p:nvPr/>
        </p:nvSpPr>
        <p:spPr>
          <a:xfrm>
            <a:off x="6850712" y="6068011"/>
            <a:ext cx="2590476" cy="369332"/>
          </a:xfrm>
          <a:prstGeom prst="rect">
            <a:avLst/>
          </a:prstGeom>
          <a:noFill/>
        </p:spPr>
        <p:txBody>
          <a:bodyPr wrap="square" rtlCol="0">
            <a:spAutoFit/>
          </a:bodyPr>
          <a:lstStyle/>
          <a:p>
            <a:pPr algn="ctr"/>
            <a:r>
              <a:rPr lang="en-US" b="1">
                <a:solidFill>
                  <a:schemeClr val="bg1"/>
                </a:solidFill>
                <a:effectLst>
                  <a:outerShdw blurRad="50800" dist="38100" algn="l" rotWithShape="0">
                    <a:prstClr val="black">
                      <a:alpha val="40000"/>
                    </a:prstClr>
                  </a:outerShdw>
                </a:effectLst>
              </a:rPr>
              <a:t>Before: 519MB</a:t>
            </a:r>
          </a:p>
        </p:txBody>
      </p:sp>
      <p:sp>
        <p:nvSpPr>
          <p:cNvPr id="21" name="AfterText">
            <a:extLst>
              <a:ext uri="{FF2B5EF4-FFF2-40B4-BE49-F238E27FC236}">
                <a16:creationId xmlns:a16="http://schemas.microsoft.com/office/drawing/2014/main" id="{6AEBD811-7FF9-4AC7-9026-F4F1A22DA7D7}"/>
              </a:ext>
            </a:extLst>
          </p:cNvPr>
          <p:cNvSpPr txBox="1"/>
          <p:nvPr/>
        </p:nvSpPr>
        <p:spPr>
          <a:xfrm>
            <a:off x="6850712" y="6068011"/>
            <a:ext cx="2590476" cy="369332"/>
          </a:xfrm>
          <a:prstGeom prst="rect">
            <a:avLst/>
          </a:prstGeom>
          <a:noFill/>
        </p:spPr>
        <p:txBody>
          <a:bodyPr wrap="square" rtlCol="0">
            <a:spAutoFit/>
          </a:bodyPr>
          <a:lstStyle/>
          <a:p>
            <a:pPr algn="ctr"/>
            <a:r>
              <a:rPr lang="en-US" b="1">
                <a:solidFill>
                  <a:schemeClr val="bg1"/>
                </a:solidFill>
                <a:effectLst>
                  <a:outerShdw blurRad="50800" dist="38100" algn="l" rotWithShape="0">
                    <a:prstClr val="black">
                      <a:alpha val="40000"/>
                    </a:prstClr>
                  </a:outerShdw>
                </a:effectLst>
              </a:rPr>
              <a:t>After: 10.5MB</a:t>
            </a:r>
          </a:p>
        </p:txBody>
      </p:sp>
    </p:spTree>
    <p:extLst>
      <p:ext uri="{BB962C8B-B14F-4D97-AF65-F5344CB8AC3E}">
        <p14:creationId xmlns:p14="http://schemas.microsoft.com/office/powerpoint/2010/main" val="4874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hidden"/>
                                      </p:to>
                                    </p:set>
                                  </p:childTnLst>
                                </p:cTn>
                              </p:par>
                              <p:par>
                                <p:cTn id="10" presetID="22" presetClass="entr" presetSubtype="8"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6BFA23-A8B9-44FE-8449-50CBC6C883DE}"/>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74262EF-1C07-470B-AACD-C86D7DAB9865}"/>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5" name="Picture 4" descr="Graphical user interface, application&#10;&#10;Description automatically generated">
            <a:extLst>
              <a:ext uri="{FF2B5EF4-FFF2-40B4-BE49-F238E27FC236}">
                <a16:creationId xmlns:a16="http://schemas.microsoft.com/office/drawing/2014/main" id="{9F5A96AB-F621-4178-99A0-DF6365F44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24" y="265176"/>
            <a:ext cx="11249152" cy="6327648"/>
          </a:xfrm>
          <a:prstGeom prst="rect">
            <a:avLst/>
          </a:prstGeom>
        </p:spPr>
      </p:pic>
    </p:spTree>
    <p:extLst>
      <p:ext uri="{BB962C8B-B14F-4D97-AF65-F5344CB8AC3E}">
        <p14:creationId xmlns:p14="http://schemas.microsoft.com/office/powerpoint/2010/main" val="1608626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6BFA23-A8B9-44FE-8449-50CBC6C883DE}"/>
              </a:ext>
            </a:extLst>
          </p:cNvPr>
          <p:cNvSpPr/>
          <p:nvPr/>
        </p:nvSpPr>
        <p:spPr>
          <a:xfrm>
            <a:off x="1551480" y="1228725"/>
            <a:ext cx="9270016" cy="193899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74262EF-1C07-470B-AACD-C86D7DAB9865}"/>
              </a:ext>
            </a:extLst>
          </p:cNvPr>
          <p:cNvSpPr txBox="1"/>
          <p:nvPr/>
        </p:nvSpPr>
        <p:spPr>
          <a:xfrm>
            <a:off x="1495426" y="1228725"/>
            <a:ext cx="9382124" cy="193899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p:txBody>
      </p:sp>
      <p:pic>
        <p:nvPicPr>
          <p:cNvPr id="5" name="Picture 4" descr="Graphical user interface, application&#10;&#10;Description automatically generated">
            <a:extLst>
              <a:ext uri="{FF2B5EF4-FFF2-40B4-BE49-F238E27FC236}">
                <a16:creationId xmlns:a16="http://schemas.microsoft.com/office/drawing/2014/main" id="{9F5A96AB-F621-4178-99A0-DF6365F44FF8}"/>
              </a:ext>
            </a:extLst>
          </p:cNvPr>
          <p:cNvPicPr>
            <a:picLocks noChangeAspect="1"/>
          </p:cNvPicPr>
          <p:nvPr/>
        </p:nvPicPr>
        <p:blipFill rotWithShape="1">
          <a:blip r:embed="rId3">
            <a:extLst>
              <a:ext uri="{28A0092B-C50C-407E-A947-70E740481C1C}">
                <a14:useLocalDpi xmlns:a14="http://schemas.microsoft.com/office/drawing/2010/main" val="0"/>
              </a:ext>
            </a:extLst>
          </a:blip>
          <a:srcRect l="44219" b="44219"/>
          <a:stretch/>
        </p:blipFill>
        <p:spPr>
          <a:xfrm>
            <a:off x="471424" y="265176"/>
            <a:ext cx="11249152" cy="6327648"/>
          </a:xfrm>
          <a:prstGeom prst="rect">
            <a:avLst/>
          </a:prstGeom>
        </p:spPr>
      </p:pic>
      <p:sp>
        <p:nvSpPr>
          <p:cNvPr id="14" name="Freeform: Shape 13">
            <a:extLst>
              <a:ext uri="{FF2B5EF4-FFF2-40B4-BE49-F238E27FC236}">
                <a16:creationId xmlns:a16="http://schemas.microsoft.com/office/drawing/2014/main" id="{5277E04A-A4E6-429F-89CB-28EDC076EF2B}"/>
              </a:ext>
            </a:extLst>
          </p:cNvPr>
          <p:cNvSpPr/>
          <p:nvPr/>
        </p:nvSpPr>
        <p:spPr>
          <a:xfrm>
            <a:off x="471424" y="241727"/>
            <a:ext cx="11249152" cy="6351097"/>
          </a:xfrm>
          <a:custGeom>
            <a:avLst/>
            <a:gdLst>
              <a:gd name="connsiteX0" fmla="*/ 2645156 w 11249152"/>
              <a:gd name="connsiteY0" fmla="*/ 2510490 h 6351097"/>
              <a:gd name="connsiteX1" fmla="*/ 2645156 w 11249152"/>
              <a:gd name="connsiteY1" fmla="*/ 3341487 h 6351097"/>
              <a:gd name="connsiteX2" fmla="*/ 8603996 w 11249152"/>
              <a:gd name="connsiteY2" fmla="*/ 3341487 h 6351097"/>
              <a:gd name="connsiteX3" fmla="*/ 8603996 w 11249152"/>
              <a:gd name="connsiteY3" fmla="*/ 2510490 h 6351097"/>
              <a:gd name="connsiteX4" fmla="*/ 0 w 11249152"/>
              <a:gd name="connsiteY4" fmla="*/ 0 h 6351097"/>
              <a:gd name="connsiteX5" fmla="*/ 11249152 w 11249152"/>
              <a:gd name="connsiteY5" fmla="*/ 0 h 6351097"/>
              <a:gd name="connsiteX6" fmla="*/ 11249152 w 11249152"/>
              <a:gd name="connsiteY6" fmla="*/ 6351097 h 6351097"/>
              <a:gd name="connsiteX7" fmla="*/ 0 w 11249152"/>
              <a:gd name="connsiteY7" fmla="*/ 6351097 h 635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9152" h="6351097">
                <a:moveTo>
                  <a:pt x="2645156" y="2510490"/>
                </a:moveTo>
                <a:lnTo>
                  <a:pt x="2645156" y="3341487"/>
                </a:lnTo>
                <a:lnTo>
                  <a:pt x="8603996" y="3341487"/>
                </a:lnTo>
                <a:lnTo>
                  <a:pt x="8603996" y="2510490"/>
                </a:lnTo>
                <a:close/>
                <a:moveTo>
                  <a:pt x="0" y="0"/>
                </a:moveTo>
                <a:lnTo>
                  <a:pt x="11249152" y="0"/>
                </a:lnTo>
                <a:lnTo>
                  <a:pt x="11249152" y="6351097"/>
                </a:lnTo>
                <a:lnTo>
                  <a:pt x="0" y="6351097"/>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412AAACC-1D11-4C92-8F4D-6F7CED147ACF}"/>
              </a:ext>
            </a:extLst>
          </p:cNvPr>
          <p:cNvSpPr txBox="1"/>
          <p:nvPr/>
        </p:nvSpPr>
        <p:spPr>
          <a:xfrm>
            <a:off x="3116580" y="2752218"/>
            <a:ext cx="5958840" cy="830997"/>
          </a:xfrm>
          <a:prstGeom prst="rect">
            <a:avLst/>
          </a:prstGeom>
          <a:solidFill>
            <a:schemeClr val="tx1">
              <a:alpha val="80000"/>
            </a:schemeClr>
          </a:solidFill>
          <a:ln w="50800">
            <a:solidFill>
              <a:srgbClr val="F3F2F0"/>
            </a:solidFill>
            <a:miter lim="800000"/>
          </a:ln>
          <a:effectLst/>
        </p:spPr>
        <p:txBody>
          <a:bodyPr wrap="square" rtlCol="0">
            <a:spAutoFit/>
          </a:bodyPr>
          <a:lstStyle/>
          <a:p>
            <a:pPr algn="ctr"/>
            <a:r>
              <a:rPr lang="en-US" sz="4800" b="1" i="0">
                <a:solidFill>
                  <a:srgbClr val="F3F2F0"/>
                </a:solidFill>
                <a:effectLst>
                  <a:outerShdw blurRad="50800" dist="38100" algn="l" rotWithShape="0">
                    <a:prstClr val="black">
                      <a:alpha val="40000"/>
                    </a:prstClr>
                  </a:outerShdw>
                </a:effectLst>
              </a:rPr>
              <a:t>aka.my/pptbandwidth</a:t>
            </a:r>
            <a:endParaRPr lang="en-US" sz="4800" b="1">
              <a:solidFill>
                <a:schemeClr val="bg1"/>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3748020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255454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2554545"/>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Train facilitators, moderators</a:t>
            </a:r>
          </a:p>
        </p:txBody>
      </p:sp>
      <p:sp>
        <p:nvSpPr>
          <p:cNvPr id="4" name="!!HowTeams">
            <a:extLst>
              <a:ext uri="{FF2B5EF4-FFF2-40B4-BE49-F238E27FC236}">
                <a16:creationId xmlns:a16="http://schemas.microsoft.com/office/drawing/2014/main" id="{1425AA7A-0EE4-48A4-88D2-6605592F4FEC}"/>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4029825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left)">
                                      <p:cBhvr>
                                        <p:cTn id="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yTeams">
            <a:extLst>
              <a:ext uri="{FF2B5EF4-FFF2-40B4-BE49-F238E27FC236}">
                <a16:creationId xmlns:a16="http://schemas.microsoft.com/office/drawing/2014/main" id="{3197AD34-8E3C-4E6F-A38C-35CCFCBCC6F9}"/>
              </a:ext>
            </a:extLst>
          </p:cNvPr>
          <p:cNvSpPr txBox="1"/>
          <p:nvPr/>
        </p:nvSpPr>
        <p:spPr>
          <a:xfrm>
            <a:off x="112245" y="99498"/>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i="0">
                <a:solidFill>
                  <a:srgbClr val="F3F2F0"/>
                </a:solidFill>
                <a:effectLst>
                  <a:outerShdw blurRad="50800" dist="38100" algn="l" rotWithShape="0">
                    <a:prstClr val="black">
                      <a:alpha val="40000"/>
                    </a:prstClr>
                  </a:outerShdw>
                </a:effectLst>
              </a:rPr>
              <a:t>Why Teams?</a:t>
            </a:r>
            <a:endParaRPr lang="en-US" sz="2800" b="1">
              <a:solidFill>
                <a:srgbClr val="F3F2F0"/>
              </a:solidFill>
              <a:effectLst>
                <a:outerShdw blurRad="50800" dist="38100" algn="l" rotWithShape="0">
                  <a:prstClr val="black">
                    <a:alpha val="40000"/>
                  </a:prstClr>
                </a:outerShdw>
              </a:effectLst>
            </a:endParaRPr>
          </a:p>
        </p:txBody>
      </p:sp>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70788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707886"/>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p:txBody>
      </p:sp>
    </p:spTree>
    <p:extLst>
      <p:ext uri="{BB962C8B-B14F-4D97-AF65-F5344CB8AC3E}">
        <p14:creationId xmlns:p14="http://schemas.microsoft.com/office/powerpoint/2010/main" val="1105917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5"/>
            <a:ext cx="9270016" cy="255454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2554545"/>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Train facilitators, moderators</a:t>
            </a:r>
          </a:p>
        </p:txBody>
      </p:sp>
      <p:sp>
        <p:nvSpPr>
          <p:cNvPr id="3" name="!!HowTeams">
            <a:extLst>
              <a:ext uri="{FF2B5EF4-FFF2-40B4-BE49-F238E27FC236}">
                <a16:creationId xmlns:a16="http://schemas.microsoft.com/office/drawing/2014/main" id="{993C97CD-1832-4A01-A9AE-5FBC6F421982}"/>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pic>
        <p:nvPicPr>
          <p:cNvPr id="7" name="Picture 6" descr="Rows of chairs in a dark auditorium">
            <a:extLst>
              <a:ext uri="{FF2B5EF4-FFF2-40B4-BE49-F238E27FC236}">
                <a16:creationId xmlns:a16="http://schemas.microsoft.com/office/drawing/2014/main" id="{D00F5AE4-CAAC-471F-AEC7-04D48ED7978D}"/>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
                    </a14:imgEffect>
                  </a14:imgLayer>
                </a14:imgProps>
              </a:ext>
              <a:ext uri="{28A0092B-C50C-407E-A947-70E740481C1C}">
                <a14:useLocalDpi xmlns:a14="http://schemas.microsoft.com/office/drawing/2010/main" val="0"/>
              </a:ext>
            </a:extLst>
          </a:blip>
          <a:stretch>
            <a:fillRect/>
          </a:stretch>
        </p:blipFill>
        <p:spPr>
          <a:xfrm>
            <a:off x="10574" y="0"/>
            <a:ext cx="12181426" cy="6858000"/>
          </a:xfrm>
          <a:prstGeom prst="rect">
            <a:avLst/>
          </a:prstGeom>
        </p:spPr>
      </p:pic>
      <p:pic>
        <p:nvPicPr>
          <p:cNvPr id="8" name="Picture 7">
            <a:extLst>
              <a:ext uri="{FF2B5EF4-FFF2-40B4-BE49-F238E27FC236}">
                <a16:creationId xmlns:a16="http://schemas.microsoft.com/office/drawing/2014/main" id="{0F6F60E5-2F71-48F6-96C1-D29104A50DB1}"/>
              </a:ext>
            </a:extLst>
          </p:cNvPr>
          <p:cNvPicPr>
            <a:picLocks noChangeAspect="1"/>
          </p:cNvPicPr>
          <p:nvPr/>
        </p:nvPicPr>
        <p:blipFill>
          <a:blip r:embed="rId5"/>
          <a:stretch>
            <a:fillRect/>
          </a:stretch>
        </p:blipFill>
        <p:spPr>
          <a:xfrm>
            <a:off x="517676" y="2011557"/>
            <a:ext cx="11156647" cy="2834886"/>
          </a:xfrm>
          <a:prstGeom prst="rect">
            <a:avLst/>
          </a:prstGeom>
        </p:spPr>
      </p:pic>
      <p:sp>
        <p:nvSpPr>
          <p:cNvPr id="14" name="Freeform: Shape 13">
            <a:extLst>
              <a:ext uri="{FF2B5EF4-FFF2-40B4-BE49-F238E27FC236}">
                <a16:creationId xmlns:a16="http://schemas.microsoft.com/office/drawing/2014/main" id="{2D31B75A-C521-4A50-8859-2E17538A96AF}"/>
              </a:ext>
            </a:extLst>
          </p:cNvPr>
          <p:cNvSpPr/>
          <p:nvPr/>
        </p:nvSpPr>
        <p:spPr>
          <a:xfrm>
            <a:off x="515730" y="2009553"/>
            <a:ext cx="11160537" cy="2838894"/>
          </a:xfrm>
          <a:custGeom>
            <a:avLst/>
            <a:gdLst>
              <a:gd name="connsiteX0" fmla="*/ 3195033 w 11160537"/>
              <a:gd name="connsiteY0" fmla="*/ 1471647 h 2838894"/>
              <a:gd name="connsiteX1" fmla="*/ 3195033 w 11160537"/>
              <a:gd name="connsiteY1" fmla="*/ 2073348 h 2838894"/>
              <a:gd name="connsiteX2" fmla="*/ 4694223 w 11160537"/>
              <a:gd name="connsiteY2" fmla="*/ 2073348 h 2838894"/>
              <a:gd name="connsiteX3" fmla="*/ 4694223 w 11160537"/>
              <a:gd name="connsiteY3" fmla="*/ 1471647 h 2838894"/>
              <a:gd name="connsiteX4" fmla="*/ 4798610 w 11160537"/>
              <a:gd name="connsiteY4" fmla="*/ 1238473 h 2838894"/>
              <a:gd name="connsiteX5" fmla="*/ 4798610 w 11160537"/>
              <a:gd name="connsiteY5" fmla="*/ 1858051 h 2838894"/>
              <a:gd name="connsiteX6" fmla="*/ 6297801 w 11160537"/>
              <a:gd name="connsiteY6" fmla="*/ 1858051 h 2838894"/>
              <a:gd name="connsiteX7" fmla="*/ 6297801 w 11160537"/>
              <a:gd name="connsiteY7" fmla="*/ 1238473 h 2838894"/>
              <a:gd name="connsiteX8" fmla="*/ 6399587 w 11160537"/>
              <a:gd name="connsiteY8" fmla="*/ 1105125 h 2838894"/>
              <a:gd name="connsiteX9" fmla="*/ 6399587 w 11160537"/>
              <a:gd name="connsiteY9" fmla="*/ 1724703 h 2838894"/>
              <a:gd name="connsiteX10" fmla="*/ 7898778 w 11160537"/>
              <a:gd name="connsiteY10" fmla="*/ 1724703 h 2838894"/>
              <a:gd name="connsiteX11" fmla="*/ 7898778 w 11160537"/>
              <a:gd name="connsiteY11" fmla="*/ 1105125 h 2838894"/>
              <a:gd name="connsiteX12" fmla="*/ 0 w 11160537"/>
              <a:gd name="connsiteY12" fmla="*/ 0 h 2838894"/>
              <a:gd name="connsiteX13" fmla="*/ 11160537 w 11160537"/>
              <a:gd name="connsiteY13" fmla="*/ 0 h 2838894"/>
              <a:gd name="connsiteX14" fmla="*/ 11160537 w 11160537"/>
              <a:gd name="connsiteY14" fmla="*/ 2838894 h 2838894"/>
              <a:gd name="connsiteX15" fmla="*/ 0 w 11160537"/>
              <a:gd name="connsiteY15" fmla="*/ 2838894 h 283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60537" h="2838894">
                <a:moveTo>
                  <a:pt x="3195033" y="1471647"/>
                </a:moveTo>
                <a:lnTo>
                  <a:pt x="3195033" y="2073348"/>
                </a:lnTo>
                <a:lnTo>
                  <a:pt x="4694223" y="2073348"/>
                </a:lnTo>
                <a:lnTo>
                  <a:pt x="4694223" y="1471647"/>
                </a:lnTo>
                <a:close/>
                <a:moveTo>
                  <a:pt x="4798610" y="1238473"/>
                </a:moveTo>
                <a:lnTo>
                  <a:pt x="4798610" y="1858051"/>
                </a:lnTo>
                <a:lnTo>
                  <a:pt x="6297801" y="1858051"/>
                </a:lnTo>
                <a:lnTo>
                  <a:pt x="6297801" y="1238473"/>
                </a:lnTo>
                <a:close/>
                <a:moveTo>
                  <a:pt x="6399587" y="1105125"/>
                </a:moveTo>
                <a:lnTo>
                  <a:pt x="6399587" y="1724703"/>
                </a:lnTo>
                <a:lnTo>
                  <a:pt x="7898778" y="1724703"/>
                </a:lnTo>
                <a:lnTo>
                  <a:pt x="7898778" y="1105125"/>
                </a:lnTo>
                <a:close/>
                <a:moveTo>
                  <a:pt x="0" y="0"/>
                </a:moveTo>
                <a:lnTo>
                  <a:pt x="11160537" y="0"/>
                </a:lnTo>
                <a:lnTo>
                  <a:pt x="11160537" y="2838894"/>
                </a:lnTo>
                <a:lnTo>
                  <a:pt x="0" y="2838894"/>
                </a:lnTo>
                <a:close/>
              </a:path>
            </a:pathLst>
          </a:cu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870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4"/>
            <a:ext cx="9270016" cy="31700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317009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Train facilitators, moderators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Set attendee expectations</a:t>
            </a:r>
          </a:p>
        </p:txBody>
      </p:sp>
      <p:sp>
        <p:nvSpPr>
          <p:cNvPr id="4" name="!!HowTeams">
            <a:extLst>
              <a:ext uri="{FF2B5EF4-FFF2-40B4-BE49-F238E27FC236}">
                <a16:creationId xmlns:a16="http://schemas.microsoft.com/office/drawing/2014/main" id="{52B6BE66-0957-479F-8E5F-F3B176FA5BFB}"/>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573948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wipe(left)">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4"/>
            <a:ext cx="9270016" cy="31700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317009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Train facilitators, moderators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Set attendee expectations</a:t>
            </a:r>
          </a:p>
        </p:txBody>
      </p:sp>
      <p:pic>
        <p:nvPicPr>
          <p:cNvPr id="18" name="OBS">
            <a:extLst>
              <a:ext uri="{FF2B5EF4-FFF2-40B4-BE49-F238E27FC236}">
                <a16:creationId xmlns:a16="http://schemas.microsoft.com/office/drawing/2014/main" id="{B7C93C5C-0C1E-446A-A8B4-63A6485E38AF}"/>
              </a:ext>
            </a:extLst>
          </p:cNvPr>
          <p:cNvPicPr>
            <a:picLocks noChangeAspect="1"/>
          </p:cNvPicPr>
          <p:nvPr/>
        </p:nvPicPr>
        <p:blipFill>
          <a:blip r:embed="rId3"/>
          <a:stretch>
            <a:fillRect/>
          </a:stretch>
        </p:blipFill>
        <p:spPr>
          <a:xfrm>
            <a:off x="471424" y="265176"/>
            <a:ext cx="11249152" cy="6327648"/>
          </a:xfrm>
          <a:prstGeom prst="rect">
            <a:avLst/>
          </a:prstGeom>
        </p:spPr>
      </p:pic>
      <p:pic>
        <p:nvPicPr>
          <p:cNvPr id="8" name="MovieMaker1">
            <a:extLst>
              <a:ext uri="{FF2B5EF4-FFF2-40B4-BE49-F238E27FC236}">
                <a16:creationId xmlns:a16="http://schemas.microsoft.com/office/drawing/2014/main" id="{FAA34B63-7BAF-48C4-9F5F-7E09BACC4E6A}"/>
              </a:ext>
            </a:extLst>
          </p:cNvPr>
          <p:cNvPicPr>
            <a:picLocks noChangeAspect="1"/>
          </p:cNvPicPr>
          <p:nvPr/>
        </p:nvPicPr>
        <p:blipFill>
          <a:blip r:embed="rId4"/>
          <a:stretch>
            <a:fillRect/>
          </a:stretch>
        </p:blipFill>
        <p:spPr>
          <a:xfrm>
            <a:off x="471424" y="265176"/>
            <a:ext cx="11249152" cy="6327648"/>
          </a:xfrm>
          <a:prstGeom prst="rect">
            <a:avLst/>
          </a:prstGeom>
        </p:spPr>
      </p:pic>
      <p:pic>
        <p:nvPicPr>
          <p:cNvPr id="10" name="MovieMaker2">
            <a:extLst>
              <a:ext uri="{FF2B5EF4-FFF2-40B4-BE49-F238E27FC236}">
                <a16:creationId xmlns:a16="http://schemas.microsoft.com/office/drawing/2014/main" id="{2BA9C1BB-3350-4B37-B3A3-583A67FB6479}"/>
              </a:ext>
            </a:extLst>
          </p:cNvPr>
          <p:cNvPicPr>
            <a:picLocks noChangeAspect="1"/>
          </p:cNvPicPr>
          <p:nvPr/>
        </p:nvPicPr>
        <p:blipFill>
          <a:blip r:embed="rId5"/>
          <a:stretch>
            <a:fillRect/>
          </a:stretch>
        </p:blipFill>
        <p:spPr>
          <a:xfrm>
            <a:off x="471424" y="265176"/>
            <a:ext cx="11249152" cy="6327648"/>
          </a:xfrm>
          <a:prstGeom prst="rect">
            <a:avLst/>
          </a:prstGeom>
        </p:spPr>
      </p:pic>
      <p:pic>
        <p:nvPicPr>
          <p:cNvPr id="12" name="MovieMaker3">
            <a:extLst>
              <a:ext uri="{FF2B5EF4-FFF2-40B4-BE49-F238E27FC236}">
                <a16:creationId xmlns:a16="http://schemas.microsoft.com/office/drawing/2014/main" id="{EC081079-DC16-4F5B-81ED-A1A44595D80D}"/>
              </a:ext>
            </a:extLst>
          </p:cNvPr>
          <p:cNvPicPr>
            <a:picLocks noChangeAspect="1"/>
          </p:cNvPicPr>
          <p:nvPr/>
        </p:nvPicPr>
        <p:blipFill>
          <a:blip r:embed="rId6"/>
          <a:stretch>
            <a:fillRect/>
          </a:stretch>
        </p:blipFill>
        <p:spPr>
          <a:xfrm>
            <a:off x="471424" y="265176"/>
            <a:ext cx="11249152" cy="6327648"/>
          </a:xfrm>
          <a:prstGeom prst="rect">
            <a:avLst/>
          </a:prstGeom>
        </p:spPr>
      </p:pic>
      <p:pic>
        <p:nvPicPr>
          <p:cNvPr id="16" name="YT_Stats">
            <a:extLst>
              <a:ext uri="{FF2B5EF4-FFF2-40B4-BE49-F238E27FC236}">
                <a16:creationId xmlns:a16="http://schemas.microsoft.com/office/drawing/2014/main" id="{6D53C727-8DAD-4EBC-B70D-944C11176E1E}"/>
              </a:ext>
            </a:extLst>
          </p:cNvPr>
          <p:cNvPicPr>
            <a:picLocks noChangeAspect="1"/>
          </p:cNvPicPr>
          <p:nvPr/>
        </p:nvPicPr>
        <p:blipFill>
          <a:blip r:embed="rId7"/>
          <a:stretch>
            <a:fillRect/>
          </a:stretch>
        </p:blipFill>
        <p:spPr>
          <a:xfrm>
            <a:off x="471424" y="265176"/>
            <a:ext cx="11249152" cy="6327648"/>
          </a:xfrm>
          <a:prstGeom prst="rect">
            <a:avLst/>
          </a:prstGeom>
        </p:spPr>
      </p:pic>
    </p:spTree>
    <p:extLst>
      <p:ext uri="{BB962C8B-B14F-4D97-AF65-F5344CB8AC3E}">
        <p14:creationId xmlns:p14="http://schemas.microsoft.com/office/powerpoint/2010/main" val="1668595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4"/>
            <a:ext cx="9270016" cy="31700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3170099"/>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Train facilitators, moderators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Set attendee expectations</a:t>
            </a:r>
          </a:p>
        </p:txBody>
      </p:sp>
      <p:pic>
        <p:nvPicPr>
          <p:cNvPr id="6" name="OBS">
            <a:extLst>
              <a:ext uri="{FF2B5EF4-FFF2-40B4-BE49-F238E27FC236}">
                <a16:creationId xmlns:a16="http://schemas.microsoft.com/office/drawing/2014/main" id="{952EF77E-C486-447E-BF85-4A9737F3D9C4}"/>
              </a:ext>
            </a:extLst>
          </p:cNvPr>
          <p:cNvPicPr>
            <a:picLocks noChangeAspect="1"/>
          </p:cNvPicPr>
          <p:nvPr/>
        </p:nvPicPr>
        <p:blipFill>
          <a:blip r:embed="rId3"/>
          <a:stretch>
            <a:fillRect/>
          </a:stretch>
        </p:blipFill>
        <p:spPr>
          <a:xfrm>
            <a:off x="471424" y="265176"/>
            <a:ext cx="11249152" cy="6327648"/>
          </a:xfrm>
          <a:prstGeom prst="rect">
            <a:avLst/>
          </a:prstGeom>
        </p:spPr>
      </p:pic>
      <p:pic>
        <p:nvPicPr>
          <p:cNvPr id="8" name="MovieMaker1">
            <a:extLst>
              <a:ext uri="{FF2B5EF4-FFF2-40B4-BE49-F238E27FC236}">
                <a16:creationId xmlns:a16="http://schemas.microsoft.com/office/drawing/2014/main" id="{FAA34B63-7BAF-48C4-9F5F-7E09BACC4E6A}"/>
              </a:ext>
            </a:extLst>
          </p:cNvPr>
          <p:cNvPicPr>
            <a:picLocks noChangeAspect="1"/>
          </p:cNvPicPr>
          <p:nvPr/>
        </p:nvPicPr>
        <p:blipFill>
          <a:blip r:embed="rId4"/>
          <a:stretch>
            <a:fillRect/>
          </a:stretch>
        </p:blipFill>
        <p:spPr>
          <a:xfrm>
            <a:off x="471424" y="265176"/>
            <a:ext cx="11249152" cy="6327648"/>
          </a:xfrm>
          <a:prstGeom prst="rect">
            <a:avLst/>
          </a:prstGeom>
        </p:spPr>
      </p:pic>
      <p:pic>
        <p:nvPicPr>
          <p:cNvPr id="10" name="MovieMaker2">
            <a:extLst>
              <a:ext uri="{FF2B5EF4-FFF2-40B4-BE49-F238E27FC236}">
                <a16:creationId xmlns:a16="http://schemas.microsoft.com/office/drawing/2014/main" id="{2BA9C1BB-3350-4B37-B3A3-583A67FB6479}"/>
              </a:ext>
            </a:extLst>
          </p:cNvPr>
          <p:cNvPicPr>
            <a:picLocks noChangeAspect="1"/>
          </p:cNvPicPr>
          <p:nvPr/>
        </p:nvPicPr>
        <p:blipFill>
          <a:blip r:embed="rId5"/>
          <a:stretch>
            <a:fillRect/>
          </a:stretch>
        </p:blipFill>
        <p:spPr>
          <a:xfrm>
            <a:off x="471424" y="265176"/>
            <a:ext cx="11249152" cy="6327648"/>
          </a:xfrm>
          <a:prstGeom prst="rect">
            <a:avLst/>
          </a:prstGeom>
        </p:spPr>
      </p:pic>
      <p:pic>
        <p:nvPicPr>
          <p:cNvPr id="12" name="MovieMaker3">
            <a:extLst>
              <a:ext uri="{FF2B5EF4-FFF2-40B4-BE49-F238E27FC236}">
                <a16:creationId xmlns:a16="http://schemas.microsoft.com/office/drawing/2014/main" id="{EC081079-DC16-4F5B-81ED-A1A44595D80D}"/>
              </a:ext>
            </a:extLst>
          </p:cNvPr>
          <p:cNvPicPr>
            <a:picLocks noChangeAspect="1"/>
          </p:cNvPicPr>
          <p:nvPr/>
        </p:nvPicPr>
        <p:blipFill>
          <a:blip r:embed="rId6"/>
          <a:stretch>
            <a:fillRect/>
          </a:stretch>
        </p:blipFill>
        <p:spPr>
          <a:xfrm>
            <a:off x="471424" y="265176"/>
            <a:ext cx="11249152" cy="6327648"/>
          </a:xfrm>
          <a:prstGeom prst="rect">
            <a:avLst/>
          </a:prstGeom>
        </p:spPr>
      </p:pic>
      <p:pic>
        <p:nvPicPr>
          <p:cNvPr id="16" name="YT_Stats">
            <a:extLst>
              <a:ext uri="{FF2B5EF4-FFF2-40B4-BE49-F238E27FC236}">
                <a16:creationId xmlns:a16="http://schemas.microsoft.com/office/drawing/2014/main" id="{6D53C727-8DAD-4EBC-B70D-944C11176E1E}"/>
              </a:ext>
            </a:extLst>
          </p:cNvPr>
          <p:cNvPicPr>
            <a:picLocks noChangeAspect="1"/>
          </p:cNvPicPr>
          <p:nvPr/>
        </p:nvPicPr>
        <p:blipFill rotWithShape="1">
          <a:blip r:embed="rId7"/>
          <a:srcRect l="428" t="29850" r="45694" b="16271"/>
          <a:stretch/>
        </p:blipFill>
        <p:spPr>
          <a:xfrm>
            <a:off x="471424" y="265176"/>
            <a:ext cx="11249152" cy="6327648"/>
          </a:xfrm>
          <a:prstGeom prst="rect">
            <a:avLst/>
          </a:prstGeom>
        </p:spPr>
      </p:pic>
    </p:spTree>
    <p:extLst>
      <p:ext uri="{BB962C8B-B14F-4D97-AF65-F5344CB8AC3E}">
        <p14:creationId xmlns:p14="http://schemas.microsoft.com/office/powerpoint/2010/main" val="3521649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815499-F63C-4357-B6E1-514AC30C37B6}"/>
              </a:ext>
            </a:extLst>
          </p:cNvPr>
          <p:cNvSpPr/>
          <p:nvPr/>
        </p:nvSpPr>
        <p:spPr>
          <a:xfrm>
            <a:off x="1551480" y="1228724"/>
            <a:ext cx="9270016" cy="37856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37D1B-B03A-46FF-884C-DF6565B9A27E}"/>
              </a:ext>
            </a:extLst>
          </p:cNvPr>
          <p:cNvSpPr txBox="1"/>
          <p:nvPr/>
        </p:nvSpPr>
        <p:spPr>
          <a:xfrm>
            <a:off x="1495426" y="1228725"/>
            <a:ext cx="9382124" cy="3785652"/>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Building a Virtual Venue</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Understand stakeholder goals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demo team</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Train facilitators, moderators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Set attendee expectations</a:t>
            </a:r>
          </a:p>
          <a:p>
            <a:pPr marL="571500" indent="-571500">
              <a:buFont typeface="Wingdings" panose="05000000000000000000" pitchFamily="2" charset="2"/>
              <a:buChar char="§"/>
            </a:pPr>
            <a:r>
              <a:rPr lang="en-US" sz="4000" b="1">
                <a:solidFill>
                  <a:srgbClr val="F3F2F0"/>
                </a:solidFill>
                <a:effectLst>
                  <a:outerShdw blurRad="50800" dist="38100" algn="l" rotWithShape="0">
                    <a:prstClr val="black">
                      <a:alpha val="40000"/>
                    </a:prstClr>
                  </a:outerShdw>
                </a:effectLst>
              </a:rPr>
              <a:t>Build a production team</a:t>
            </a:r>
          </a:p>
        </p:txBody>
      </p:sp>
      <p:sp>
        <p:nvSpPr>
          <p:cNvPr id="4" name="!!HowTeams">
            <a:extLst>
              <a:ext uri="{FF2B5EF4-FFF2-40B4-BE49-F238E27FC236}">
                <a16:creationId xmlns:a16="http://schemas.microsoft.com/office/drawing/2014/main" id="{D994E20D-CD14-49C4-A949-F85CC27C9D63}"/>
              </a:ext>
            </a:extLst>
          </p:cNvPr>
          <p:cNvSpPr txBox="1"/>
          <p:nvPr/>
        </p:nvSpPr>
        <p:spPr>
          <a:xfrm>
            <a:off x="112245" y="79763"/>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a:solidFill>
                  <a:srgbClr val="F3F2F0"/>
                </a:solidFill>
                <a:effectLst>
                  <a:outerShdw blurRad="50800" dist="38100" algn="l" rotWithShape="0">
                    <a:prstClr val="black">
                      <a:alpha val="40000"/>
                    </a:prstClr>
                  </a:outerShdw>
                </a:effectLst>
              </a:rPr>
              <a:t>How</a:t>
            </a:r>
            <a:r>
              <a:rPr lang="en-US" sz="2800" b="1" i="0">
                <a:solidFill>
                  <a:srgbClr val="F3F2F0"/>
                </a:solidFill>
                <a:effectLst>
                  <a:outerShdw blurRad="50800" dist="38100" algn="l" rotWithShape="0">
                    <a:prstClr val="black">
                      <a:alpha val="40000"/>
                    </a:prstClr>
                  </a:outerShdw>
                </a:effectLst>
              </a:rPr>
              <a:t>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2144473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wipe(left)">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de">
            <a:extLst>
              <a:ext uri="{FF2B5EF4-FFF2-40B4-BE49-F238E27FC236}">
                <a16:creationId xmlns:a16="http://schemas.microsoft.com/office/drawing/2014/main" id="{34D81E01-1C99-4A30-A9BF-D8A0EE097A18}"/>
              </a:ext>
            </a:extLst>
          </p:cNvPr>
          <p:cNvSpPr txBox="1"/>
          <p:nvPr/>
        </p:nvSpPr>
        <p:spPr>
          <a:xfrm>
            <a:off x="748221" y="676948"/>
            <a:ext cx="10695557" cy="5078313"/>
          </a:xfrm>
          <a:prstGeom prst="rect">
            <a:avLst/>
          </a:prstGeom>
          <a:solidFill>
            <a:schemeClr val="tx1">
              <a:alpha val="70000"/>
            </a:schemeClr>
          </a:solidFill>
        </p:spPr>
        <p:txBody>
          <a:bodyPr wrap="none" rtlCol="0">
            <a:spAutoFit/>
          </a:bodyPr>
          <a:lstStyle/>
          <a:p>
            <a:r>
              <a:rPr lang="en-US" b="0">
                <a:solidFill>
                  <a:srgbClr val="C586C0"/>
                </a:solidFill>
                <a:effectLst/>
                <a:latin typeface="Consolas" panose="020B0609020204030204" pitchFamily="49" charset="0"/>
              </a:rPr>
              <a:t>elseif</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a:t>
            </a:r>
            <a:r>
              <a:rPr lang="en-US" b="0" err="1">
                <a:solidFill>
                  <a:srgbClr val="DCDCAA"/>
                </a:solidFill>
                <a:effectLst/>
                <a:latin typeface="Consolas" panose="020B0609020204030204" pitchFamily="49" charset="0"/>
              </a:rPr>
              <a:t>.BreakoutQty</a:t>
            </a:r>
            <a:r>
              <a:rPr lang="en-US" b="0">
                <a:solidFill>
                  <a:srgbClr val="D4D4D4"/>
                </a:solidFill>
                <a:effectLst/>
                <a:latin typeface="Consolas" panose="020B0609020204030204" pitchFamily="49" charset="0"/>
              </a:rPr>
              <a:t> -</a:t>
            </a:r>
            <a:r>
              <a:rPr lang="en-US" b="0" err="1">
                <a:solidFill>
                  <a:srgbClr val="D4D4D4"/>
                </a:solidFill>
                <a:effectLst/>
                <a:latin typeface="Consolas" panose="020B0609020204030204" pitchFamily="49" charset="0"/>
              </a:rPr>
              <a:t>gt</a:t>
            </a:r>
            <a:r>
              <a:rPr lang="en-US" b="0">
                <a:solidFill>
                  <a:srgbClr val="D4D4D4"/>
                </a:solidFill>
                <a:effectLst/>
                <a:latin typeface="Consolas" panose="020B0609020204030204" pitchFamily="49" charset="0"/>
              </a:rPr>
              <a:t> </a:t>
            </a:r>
            <a:r>
              <a:rPr lang="en-US" b="0">
                <a:solidFill>
                  <a:srgbClr val="B5CEA8"/>
                </a:solidFill>
                <a:effectLst/>
                <a:latin typeface="Consolas" panose="020B0609020204030204" pitchFamily="49" charset="0"/>
              </a:rPr>
              <a:t>0</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if</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a:t>
            </a:r>
            <a:r>
              <a:rPr lang="en-US" b="0" err="1">
                <a:solidFill>
                  <a:srgbClr val="DCDCAA"/>
                </a:solidFill>
                <a:effectLst/>
                <a:latin typeface="Consolas" panose="020B0609020204030204" pitchFamily="49" charset="0"/>
              </a:rPr>
              <a:t>.BreakoutQty</a:t>
            </a:r>
            <a:r>
              <a:rPr lang="en-US" b="0">
                <a:solidFill>
                  <a:srgbClr val="D4D4D4"/>
                </a:solidFill>
                <a:effectLst/>
                <a:latin typeface="Consolas" panose="020B0609020204030204" pitchFamily="49" charset="0"/>
              </a:rPr>
              <a:t> -le </a:t>
            </a:r>
            <a:r>
              <a:rPr lang="en-US" b="0">
                <a:solidFill>
                  <a:srgbClr val="B5CEA8"/>
                </a:solidFill>
                <a:effectLst/>
                <a:latin typeface="Consolas" panose="020B0609020204030204" pitchFamily="49" charset="0"/>
              </a:rPr>
              <a:t>99</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B5CEA8"/>
                </a:solidFill>
                <a:effectLst/>
                <a:latin typeface="Consolas" panose="020B0609020204030204" pitchFamily="49" charset="0"/>
              </a:rPr>
              <a:t>1</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$Channel</a:t>
            </a:r>
            <a:r>
              <a:rPr lang="en-US" b="0">
                <a:solidFill>
                  <a:srgbClr val="DCDCAA"/>
                </a:solidFill>
                <a:effectLst/>
                <a:latin typeface="Consolas" panose="020B0609020204030204" pitchFamily="49" charset="0"/>
              </a:rPr>
              <a:t>.BreakoutQty</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err="1">
                <a:solidFill>
                  <a:srgbClr val="DCDCAA"/>
                </a:solidFill>
                <a:effectLst/>
                <a:latin typeface="Consolas" panose="020B0609020204030204" pitchFamily="49" charset="0"/>
              </a:rPr>
              <a:t>ForEach</a:t>
            </a:r>
            <a:r>
              <a:rPr lang="en-US" b="0">
                <a:solidFill>
                  <a:srgbClr val="DCDCAA"/>
                </a:solidFill>
                <a:effectLst/>
                <a:latin typeface="Consolas" panose="020B0609020204030204" pitchFamily="49" charset="0"/>
              </a:rPr>
              <a:t>-Object</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ChannelBrkOName</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ChannelName</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"{0:D2}"</a:t>
            </a:r>
            <a:r>
              <a:rPr lang="en-US" b="0">
                <a:solidFill>
                  <a:srgbClr val="D4D4D4"/>
                </a:solidFill>
                <a:effectLst/>
                <a:latin typeface="Consolas" panose="020B0609020204030204" pitchFamily="49" charset="0"/>
              </a:rPr>
              <a:t> -f </a:t>
            </a:r>
            <a:r>
              <a:rPr lang="en-US" b="0">
                <a:solidFill>
                  <a:srgbClr val="9CDCFE"/>
                </a:solidFill>
                <a:effectLst/>
                <a:latin typeface="Consolas" panose="020B0609020204030204" pitchFamily="49" charset="0"/>
              </a:rPr>
              <a:t>$_</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New-</a:t>
            </a:r>
            <a:r>
              <a:rPr lang="en-US" b="0" err="1">
                <a:solidFill>
                  <a:srgbClr val="DCDCAA"/>
                </a:solidFill>
                <a:effectLst/>
                <a:latin typeface="Consolas" panose="020B0609020204030204" pitchFamily="49" charset="0"/>
              </a:rPr>
              <a:t>TeamChannel</a:t>
            </a:r>
            <a:r>
              <a:rPr lang="en-US" b="0">
                <a:solidFill>
                  <a:srgbClr val="D4D4D4"/>
                </a:solidFill>
                <a:effectLst/>
                <a:latin typeface="Consolas" panose="020B0609020204030204" pitchFamily="49" charset="0"/>
              </a:rPr>
              <a:t> -</a:t>
            </a:r>
            <a:r>
              <a:rPr lang="en-US" b="0" err="1">
                <a:solidFill>
                  <a:srgbClr val="D4D4D4"/>
                </a:solidFill>
                <a:effectLst/>
                <a:latin typeface="Consolas" panose="020B0609020204030204" pitchFamily="49" charset="0"/>
              </a:rPr>
              <a:t>GroupId</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GroupId</a:t>
            </a:r>
            <a:r>
              <a:rPr lang="en-US" b="0">
                <a:solidFill>
                  <a:srgbClr val="D4D4D4"/>
                </a:solidFill>
                <a:effectLst/>
                <a:latin typeface="Consolas" panose="020B0609020204030204" pitchFamily="49" charset="0"/>
              </a:rPr>
              <a:t> -DisplayName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ChannelBrkOName</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if</a:t>
            </a:r>
            <a:r>
              <a:rPr lang="en-US" b="0">
                <a:solidFill>
                  <a:srgbClr val="D4D4D4"/>
                </a:solidFill>
                <a:effectLst/>
                <a:latin typeface="Consolas" panose="020B0609020204030204" pitchFamily="49" charset="0"/>
              </a:rPr>
              <a:t> (</a:t>
            </a:r>
            <a:r>
              <a:rPr lang="en-US" b="0">
                <a:solidFill>
                  <a:srgbClr val="569CD6"/>
                </a:solidFill>
                <a:effectLst/>
                <a:latin typeface="Consolas" panose="020B0609020204030204" pitchFamily="49" charset="0"/>
              </a:rPr>
              <a:t>$null</a:t>
            </a:r>
            <a:r>
              <a:rPr lang="en-US" b="0">
                <a:solidFill>
                  <a:srgbClr val="D4D4D4"/>
                </a:solidFill>
                <a:effectLst/>
                <a:latin typeface="Consolas" panose="020B0609020204030204" pitchFamily="49" charset="0"/>
              </a:rPr>
              <a:t> -ne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a:t>
            </a:r>
            <a:r>
              <a:rPr lang="en-US" b="0" err="1">
                <a:solidFill>
                  <a:srgbClr val="DCDCAA"/>
                </a:solidFill>
                <a:effectLst/>
                <a:latin typeface="Consolas" panose="020B0609020204030204" pitchFamily="49" charset="0"/>
              </a:rPr>
              <a:t>.emoji</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NewChannelRoot</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a:t>
            </a:r>
            <a:r>
              <a:rPr lang="en-US" b="0" err="1">
                <a:solidFill>
                  <a:srgbClr val="DCDCAA"/>
                </a:solidFill>
                <a:effectLst/>
                <a:latin typeface="Consolas" panose="020B0609020204030204" pitchFamily="49" charset="0"/>
              </a:rPr>
              <a:t>.emoji</a:t>
            </a:r>
            <a:r>
              <a:rPr lang="en-US" b="0">
                <a:solidFill>
                  <a:srgbClr val="CE9178"/>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ChannelName</a:t>
            </a:r>
            <a:r>
              <a:rPr lang="en-US" b="0">
                <a:solidFill>
                  <a:srgbClr val="CE9178"/>
                </a:solidFill>
                <a:effectLst/>
                <a:latin typeface="Consolas" panose="020B0609020204030204" pitchFamily="49" charset="0"/>
              </a:rPr>
              <a: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Start-Sleep</a:t>
            </a:r>
            <a:r>
              <a:rPr lang="en-US" b="0">
                <a:solidFill>
                  <a:srgbClr val="D4D4D4"/>
                </a:solidFill>
                <a:effectLst/>
                <a:latin typeface="Consolas" panose="020B0609020204030204" pitchFamily="49" charset="0"/>
              </a:rPr>
              <a:t> -Seconds </a:t>
            </a:r>
            <a:r>
              <a:rPr lang="en-US" b="0">
                <a:solidFill>
                  <a:srgbClr val="B5CEA8"/>
                </a:solidFill>
                <a:effectLst/>
                <a:latin typeface="Consolas" panose="020B0609020204030204" pitchFamily="49" charset="0"/>
              </a:rPr>
              <a:t>5</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B5CEA8"/>
                </a:solidFill>
                <a:effectLst/>
                <a:latin typeface="Consolas" panose="020B0609020204030204" pitchFamily="49" charset="0"/>
              </a:rPr>
              <a:t>1</a:t>
            </a:r>
            <a:r>
              <a:rPr lang="en-US" b="0">
                <a:solidFill>
                  <a:srgbClr val="D4D4D4"/>
                </a:solidFill>
                <a:effectLst/>
                <a:latin typeface="Consolas" panose="020B0609020204030204" pitchFamily="49" charset="0"/>
              </a:rPr>
              <a:t>..</a:t>
            </a:r>
            <a:r>
              <a:rPr lang="en-US" b="0">
                <a:solidFill>
                  <a:srgbClr val="9CDCFE"/>
                </a:solidFill>
                <a:effectLst/>
                <a:latin typeface="Consolas" panose="020B0609020204030204" pitchFamily="49" charset="0"/>
              </a:rPr>
              <a:t>$Channel</a:t>
            </a:r>
            <a:r>
              <a:rPr lang="en-US" b="0">
                <a:solidFill>
                  <a:srgbClr val="DCDCAA"/>
                </a:solidFill>
                <a:effectLst/>
                <a:latin typeface="Consolas" panose="020B0609020204030204" pitchFamily="49" charset="0"/>
              </a:rPr>
              <a:t>.BreakoutQty</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err="1">
                <a:solidFill>
                  <a:srgbClr val="DCDCAA"/>
                </a:solidFill>
                <a:effectLst/>
                <a:latin typeface="Consolas" panose="020B0609020204030204" pitchFamily="49" charset="0"/>
              </a:rPr>
              <a:t>ForEach</a:t>
            </a:r>
            <a:r>
              <a:rPr lang="en-US" b="0">
                <a:solidFill>
                  <a:srgbClr val="DCDCAA"/>
                </a:solidFill>
                <a:effectLst/>
                <a:latin typeface="Consolas" panose="020B0609020204030204" pitchFamily="49" charset="0"/>
              </a:rPr>
              <a:t>-Object</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ChannelBrkOName</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ChannelName</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"{0:D2}"</a:t>
            </a:r>
            <a:r>
              <a:rPr lang="en-US" b="0">
                <a:solidFill>
                  <a:srgbClr val="D4D4D4"/>
                </a:solidFill>
                <a:effectLst/>
                <a:latin typeface="Consolas" panose="020B0609020204030204" pitchFamily="49" charset="0"/>
              </a:rPr>
              <a:t> -f </a:t>
            </a:r>
            <a:r>
              <a:rPr lang="en-US" b="0">
                <a:solidFill>
                  <a:srgbClr val="9CDCFE"/>
                </a:solidFill>
                <a:effectLst/>
                <a:latin typeface="Consolas" panose="020B0609020204030204" pitchFamily="49" charset="0"/>
              </a:rPr>
              <a:t>$_</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ChannelNewName</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NewChannelRoot</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"{0:D2}"</a:t>
            </a:r>
            <a:r>
              <a:rPr lang="en-US" b="0">
                <a:solidFill>
                  <a:srgbClr val="D4D4D4"/>
                </a:solidFill>
                <a:effectLst/>
                <a:latin typeface="Consolas" panose="020B0609020204030204" pitchFamily="49" charset="0"/>
              </a:rPr>
              <a:t> -f </a:t>
            </a:r>
            <a:r>
              <a:rPr lang="en-US" b="0">
                <a:solidFill>
                  <a:srgbClr val="9CDCFE"/>
                </a:solidFill>
                <a:effectLst/>
                <a:latin typeface="Consolas" panose="020B0609020204030204" pitchFamily="49" charset="0"/>
              </a:rPr>
              <a:t>$_</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Set-</a:t>
            </a:r>
            <a:r>
              <a:rPr lang="en-US" b="0" err="1">
                <a:solidFill>
                  <a:srgbClr val="DCDCAA"/>
                </a:solidFill>
                <a:effectLst/>
                <a:latin typeface="Consolas" panose="020B0609020204030204" pitchFamily="49" charset="0"/>
              </a:rPr>
              <a:t>TeamChannel</a:t>
            </a:r>
            <a:r>
              <a:rPr lang="en-US" b="0">
                <a:solidFill>
                  <a:srgbClr val="D4D4D4"/>
                </a:solidFill>
                <a:effectLst/>
                <a:latin typeface="Consolas" panose="020B0609020204030204" pitchFamily="49" charset="0"/>
              </a:rPr>
              <a:t> -</a:t>
            </a:r>
            <a:r>
              <a:rPr lang="en-US" b="0" err="1">
                <a:solidFill>
                  <a:srgbClr val="D4D4D4"/>
                </a:solidFill>
                <a:effectLst/>
                <a:latin typeface="Consolas" panose="020B0609020204030204" pitchFamily="49" charset="0"/>
              </a:rPr>
              <a:t>GroupId</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GroupId</a:t>
            </a:r>
            <a:r>
              <a:rPr lang="en-US" b="0">
                <a:solidFill>
                  <a:srgbClr val="D4D4D4"/>
                </a:solidFill>
                <a:effectLst/>
                <a:latin typeface="Consolas" panose="020B0609020204030204" pitchFamily="49" charset="0"/>
              </a:rPr>
              <a:t> -</a:t>
            </a:r>
            <a:r>
              <a:rPr lang="en-US" b="0" err="1">
                <a:solidFill>
                  <a:srgbClr val="D4D4D4"/>
                </a:solidFill>
                <a:effectLst/>
                <a:latin typeface="Consolas" panose="020B0609020204030204" pitchFamily="49" charset="0"/>
              </a:rPr>
              <a:t>CurrentDisplayName</a:t>
            </a:r>
            <a:r>
              <a:rPr lang="en-US" b="0">
                <a:solidFill>
                  <a:srgbClr val="D4D4D4"/>
                </a:solidFill>
                <a:effectLst/>
                <a:latin typeface="Consolas" panose="020B0609020204030204" pitchFamily="49" charset="0"/>
              </a:rPr>
              <a:t> `</a:t>
            </a:r>
          </a:p>
          <a:p>
            <a:r>
              <a:rPr lang="en-US">
                <a:solidFill>
                  <a:srgbClr val="D4D4D4"/>
                </a:solidFill>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ChannelBrkOName</a:t>
            </a:r>
            <a:r>
              <a:rPr lang="en-US" b="0">
                <a:solidFill>
                  <a:srgbClr val="D4D4D4"/>
                </a:solidFill>
                <a:effectLst/>
                <a:latin typeface="Consolas" panose="020B0609020204030204" pitchFamily="49" charset="0"/>
              </a:rPr>
              <a:t> -</a:t>
            </a:r>
            <a:r>
              <a:rPr lang="en-US" b="0" err="1">
                <a:solidFill>
                  <a:srgbClr val="D4D4D4"/>
                </a:solidFill>
                <a:effectLst/>
                <a:latin typeface="Consolas" panose="020B0609020204030204" pitchFamily="49" charset="0"/>
              </a:rPr>
              <a:t>NewDisplayName</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ChannelNewName</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185686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FAFEA-4ADD-45C0-B6C4-8D951C5BB946}"/>
              </a:ext>
            </a:extLst>
          </p:cNvPr>
          <p:cNvPicPr>
            <a:picLocks noChangeAspect="1"/>
          </p:cNvPicPr>
          <p:nvPr/>
        </p:nvPicPr>
        <p:blipFill>
          <a:blip r:embed="rId3">
            <a:alphaModFix amt="80000"/>
            <a:extLst>
              <a:ext uri="{28A0092B-C50C-407E-A947-70E740481C1C}">
                <a14:useLocalDpi xmlns:a14="http://schemas.microsoft.com/office/drawing/2010/main" val="0"/>
              </a:ext>
            </a:extLst>
          </a:blip>
          <a:stretch/>
        </p:blipFill>
        <p:spPr>
          <a:xfrm>
            <a:off x="1073620" y="420816"/>
            <a:ext cx="10044760" cy="5004016"/>
          </a:xfrm>
          <a:prstGeom prst="rect">
            <a:avLst/>
          </a:prstGeom>
        </p:spPr>
      </p:pic>
    </p:spTree>
    <p:extLst>
      <p:ext uri="{BB962C8B-B14F-4D97-AF65-F5344CB8AC3E}">
        <p14:creationId xmlns:p14="http://schemas.microsoft.com/office/powerpoint/2010/main" val="4453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de">
            <a:extLst>
              <a:ext uri="{FF2B5EF4-FFF2-40B4-BE49-F238E27FC236}">
                <a16:creationId xmlns:a16="http://schemas.microsoft.com/office/drawing/2014/main" id="{E5109C9E-8A7C-4B1D-826D-82196B12F0BB}"/>
              </a:ext>
            </a:extLst>
          </p:cNvPr>
          <p:cNvSpPr txBox="1"/>
          <p:nvPr/>
        </p:nvSpPr>
        <p:spPr>
          <a:xfrm>
            <a:off x="1887957" y="197346"/>
            <a:ext cx="8416086" cy="6463308"/>
          </a:xfrm>
          <a:prstGeom prst="rect">
            <a:avLst/>
          </a:prstGeom>
          <a:solidFill>
            <a:schemeClr val="tx1">
              <a:alpha val="70000"/>
            </a:schemeClr>
          </a:solidFill>
        </p:spPr>
        <p:txBody>
          <a:bodyPr wrap="none" rtlCol="0">
            <a:spAutoFit/>
          </a:bodyPr>
          <a:lstStyle/>
          <a:p>
            <a:r>
              <a:rPr lang="en-US" b="0">
                <a:solidFill>
                  <a:srgbClr val="6A9955"/>
                </a:solidFill>
                <a:effectLst/>
                <a:latin typeface="Consolas" panose="020B0609020204030204" pitchFamily="49" charset="0"/>
              </a:rPr>
              <a:t>#Generate initial invites</a:t>
            </a:r>
            <a:endParaRPr lang="en-US" b="0">
              <a:solidFill>
                <a:srgbClr val="C586C0"/>
              </a:solidFill>
              <a:effectLst/>
              <a:latin typeface="Consolas" panose="020B0609020204030204" pitchFamily="49" charset="0"/>
            </a:endParaRPr>
          </a:p>
          <a:p>
            <a:r>
              <a:rPr lang="en-US" b="0">
                <a:solidFill>
                  <a:srgbClr val="C586C0"/>
                </a:solidFill>
                <a:effectLst/>
                <a:latin typeface="Consolas" panose="020B0609020204030204" pitchFamily="49" charset="0"/>
              </a:rPr>
              <a:t>foreach</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$email</a:t>
            </a:r>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in</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$Invitations</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$Params</a:t>
            </a:r>
            <a:r>
              <a:rPr lang="en-US" b="0">
                <a:solidFill>
                  <a:srgbClr val="D4D4D4"/>
                </a:solidFill>
                <a:effectLst/>
                <a:latin typeface="Consolas" panose="020B0609020204030204" pitchFamily="49" charset="0"/>
              </a:rPr>
              <a:t> = </a:t>
            </a:r>
            <a:r>
              <a:rPr lang="en-US" b="0">
                <a:solidFill>
                  <a:srgbClr val="569CD6"/>
                </a:solidFill>
                <a:effectLst/>
                <a:latin typeface="Consolas" panose="020B0609020204030204" pitchFamily="49" charset="0"/>
              </a:rPr>
              <a:t>@</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InvitedUserEmailAddress</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InvitedUserDisplayName</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.DisplayName</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InviteRedirectUrl</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InviteRedirectUrl</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InvitedUserMessageInfo</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MessageInfo</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SendInvitationMessage</a:t>
            </a:r>
            <a:r>
              <a:rPr lang="en-US" b="0">
                <a:solidFill>
                  <a:srgbClr val="D4D4D4"/>
                </a:solidFill>
                <a:effectLst/>
                <a:latin typeface="Consolas" panose="020B0609020204030204" pitchFamily="49" charset="0"/>
              </a:rPr>
              <a:t>   = </a:t>
            </a:r>
            <a:r>
              <a:rPr lang="en-US" b="0">
                <a:solidFill>
                  <a:srgbClr val="569CD6"/>
                </a:solidFill>
                <a:effectLst/>
                <a:latin typeface="Consolas" panose="020B0609020204030204" pitchFamily="49" charset="0"/>
              </a:rPr>
              <a:t>$true</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InvitedUserType</a:t>
            </a:r>
            <a:r>
              <a:rPr lang="en-US" b="0">
                <a:solidFill>
                  <a:srgbClr val="D4D4D4"/>
                </a:solidFill>
                <a:effectLst/>
                <a:latin typeface="Consolas" panose="020B0609020204030204" pitchFamily="49" charset="0"/>
              </a:rPr>
              <a:t>         = </a:t>
            </a:r>
            <a:r>
              <a:rPr lang="en-US" b="0">
                <a:solidFill>
                  <a:srgbClr val="CE9178"/>
                </a:solidFill>
                <a:effectLst/>
                <a:latin typeface="Consolas" panose="020B0609020204030204" pitchFamily="49" charset="0"/>
              </a:rPr>
              <a:t>'Guest'</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try</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Write-Output</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"Inviting: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CE9178"/>
                </a:solidFill>
                <a:effectLst/>
                <a:latin typeface="Consolas" panose="020B0609020204030204" pitchFamily="49" charset="0"/>
              </a:rPr>
              <a: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NewInvite</a:t>
            </a:r>
            <a:r>
              <a:rPr lang="en-US" b="0">
                <a:solidFill>
                  <a:srgbClr val="D4D4D4"/>
                </a:solidFill>
                <a:effectLst/>
                <a:latin typeface="Consolas" panose="020B0609020204030204" pitchFamily="49" charset="0"/>
              </a:rPr>
              <a:t> = </a:t>
            </a:r>
            <a:r>
              <a:rPr lang="en-US" b="0">
                <a:solidFill>
                  <a:srgbClr val="DCDCAA"/>
                </a:solidFill>
                <a:effectLst/>
                <a:latin typeface="Consolas" panose="020B0609020204030204" pitchFamily="49" charset="0"/>
              </a:rPr>
              <a:t>New-</a:t>
            </a:r>
            <a:r>
              <a:rPr lang="en-US" b="0" err="1">
                <a:solidFill>
                  <a:srgbClr val="DCDCAA"/>
                </a:solidFill>
                <a:effectLst/>
                <a:latin typeface="Consolas" panose="020B0609020204030204" pitchFamily="49" charset="0"/>
              </a:rPr>
              <a:t>AzureADMSInvitation</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@Params</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.DisplayName</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CE9178"/>
                </a:solidFill>
                <a:effectLst/>
                <a:latin typeface="Consolas" panose="020B0609020204030204" pitchFamily="49" charset="0"/>
              </a:rPr>
              <a:t>), `</a:t>
            </a:r>
          </a:p>
          <a:p>
            <a:r>
              <a:rPr lang="en-US">
                <a:solidFill>
                  <a:srgbClr val="CE9178"/>
                </a:solidFill>
                <a:latin typeface="Consolas" panose="020B0609020204030204" pitchFamily="49" charset="0"/>
              </a:rPr>
              <a:t>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NewInvite</a:t>
            </a:r>
            <a:r>
              <a:rPr lang="en-US" b="0" err="1">
                <a:solidFill>
                  <a:srgbClr val="DCDCAA"/>
                </a:solidFill>
                <a:effectLst/>
                <a:latin typeface="Consolas" panose="020B0609020204030204" pitchFamily="49" charset="0"/>
              </a:rPr>
              <a:t>.InvitedUser.Id</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NewInvite</a:t>
            </a:r>
            <a:r>
              <a:rPr lang="en-US" b="0" err="1">
                <a:solidFill>
                  <a:srgbClr val="DCDCAA"/>
                </a:solidFill>
                <a:effectLst/>
                <a:latin typeface="Consolas" panose="020B0609020204030204" pitchFamily="49" charset="0"/>
              </a:rPr>
              <a:t>.Status</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Out-File</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InvitedFile</a:t>
            </a:r>
            <a:r>
              <a:rPr lang="en-US" b="0">
                <a:solidFill>
                  <a:srgbClr val="D4D4D4"/>
                </a:solidFill>
                <a:effectLst/>
                <a:latin typeface="Consolas" panose="020B0609020204030204" pitchFamily="49" charset="0"/>
              </a:rPr>
              <a:t> -Force -Append</a:t>
            </a:r>
          </a:p>
          <a:p>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catch</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Write-Output</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"Error inviting: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CE9178"/>
                </a:solidFill>
                <a:effectLst/>
                <a:latin typeface="Consolas" panose="020B0609020204030204" pitchFamily="49" charset="0"/>
              </a:rPr>
              <a: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.DisplayName</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CE9178"/>
                </a:solidFill>
                <a:effectLst/>
                <a:latin typeface="Consolas" panose="020B0609020204030204" pitchFamily="49" charset="0"/>
              </a:rPr>
              <a:t>),,FAILED"</a:t>
            </a:r>
            <a:r>
              <a:rPr lang="en-US" b="0">
                <a:solidFill>
                  <a:srgbClr val="D4D4D4"/>
                </a:solidFill>
                <a:effectLst/>
                <a:latin typeface="Consolas" panose="020B0609020204030204" pitchFamily="49" charset="0"/>
              </a:rPr>
              <a:t> | </a:t>
            </a:r>
          </a:p>
          <a:p>
            <a:r>
              <a:rPr lang="en-US">
                <a:solidFill>
                  <a:srgbClr val="D4D4D4"/>
                </a:solidFill>
                <a:latin typeface="Consolas" panose="020B0609020204030204" pitchFamily="49" charset="0"/>
              </a:rPr>
              <a:t>            </a:t>
            </a:r>
            <a:r>
              <a:rPr lang="en-US" b="0">
                <a:solidFill>
                  <a:srgbClr val="DCDCAA"/>
                </a:solidFill>
                <a:effectLst/>
                <a:latin typeface="Consolas" panose="020B0609020204030204" pitchFamily="49" charset="0"/>
              </a:rPr>
              <a:t>Out-File</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InvitedFile</a:t>
            </a:r>
            <a:r>
              <a:rPr lang="en-US" b="0">
                <a:solidFill>
                  <a:srgbClr val="D4D4D4"/>
                </a:solidFill>
                <a:effectLst/>
                <a:latin typeface="Consolas" panose="020B0609020204030204" pitchFamily="49" charset="0"/>
              </a:rPr>
              <a:t> -Force -Append</a:t>
            </a:r>
          </a:p>
          <a:p>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03123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90A96436-6489-49AA-A3D6-F64297C7BEEA}"/>
              </a:ext>
            </a:extLst>
          </p:cNvPr>
          <p:cNvSpPr txBox="1"/>
          <p:nvPr/>
        </p:nvSpPr>
        <p:spPr>
          <a:xfrm>
            <a:off x="1887957" y="612844"/>
            <a:ext cx="8416086" cy="5632311"/>
          </a:xfrm>
          <a:prstGeom prst="rect">
            <a:avLst/>
          </a:prstGeom>
          <a:solidFill>
            <a:schemeClr val="tx1">
              <a:alpha val="70000"/>
            </a:schemeClr>
          </a:solidFill>
        </p:spPr>
        <p:txBody>
          <a:bodyPr wrap="square" rtlCol="0">
            <a:spAutoFit/>
          </a:bodyPr>
          <a:lstStyle/>
          <a:p>
            <a:r>
              <a:rPr lang="en-US" b="0">
                <a:solidFill>
                  <a:srgbClr val="6A9955"/>
                </a:solidFill>
                <a:effectLst/>
                <a:latin typeface="Consolas" panose="020B0609020204030204" pitchFamily="49" charset="0"/>
              </a:rPr>
              <a:t>#Resend invites</a:t>
            </a:r>
            <a:endParaRPr lang="en-US" b="0">
              <a:solidFill>
                <a:srgbClr val="D4D4D4"/>
              </a:solidFill>
              <a:effectLst/>
              <a:latin typeface="Consolas" panose="020B0609020204030204" pitchFamily="49" charset="0"/>
            </a:endParaRPr>
          </a:p>
          <a:p>
            <a:r>
              <a:rPr lang="en-US" b="0">
                <a:solidFill>
                  <a:srgbClr val="C586C0"/>
                </a:solidFill>
                <a:effectLst/>
                <a:latin typeface="Consolas" panose="020B0609020204030204" pitchFamily="49" charset="0"/>
              </a:rPr>
              <a:t>foreach</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$email</a:t>
            </a:r>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in</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$Invitations</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$Params</a:t>
            </a:r>
            <a:r>
              <a:rPr lang="en-US" b="0">
                <a:solidFill>
                  <a:srgbClr val="D4D4D4"/>
                </a:solidFill>
                <a:effectLst/>
                <a:latin typeface="Consolas" panose="020B0609020204030204" pitchFamily="49" charset="0"/>
              </a:rPr>
              <a:t> = </a:t>
            </a:r>
            <a:r>
              <a:rPr lang="en-US" b="0">
                <a:solidFill>
                  <a:srgbClr val="569CD6"/>
                </a:solidFill>
                <a:effectLst/>
                <a:latin typeface="Consolas" panose="020B0609020204030204" pitchFamily="49" charset="0"/>
              </a:rPr>
              <a:t>@</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InvitedUserEmailAddress</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InviteRedirectUrl</a:t>
            </a:r>
            <a:r>
              <a:rPr lang="en-US" b="0">
                <a:solidFill>
                  <a:srgbClr val="D4D4D4"/>
                </a:solidFill>
                <a:effectLst/>
                <a:latin typeface="Consolas" panose="020B0609020204030204" pitchFamily="49" charset="0"/>
              </a:rPr>
              <a:t>       =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InviteRedirectUrl</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9CDCFE"/>
                </a:solidFill>
                <a:effectLst/>
                <a:latin typeface="Consolas" panose="020B0609020204030204" pitchFamily="49" charset="0"/>
              </a:rPr>
              <a:t>SendInvitationMessage</a:t>
            </a:r>
            <a:r>
              <a:rPr lang="en-US" b="0">
                <a:solidFill>
                  <a:srgbClr val="D4D4D4"/>
                </a:solidFill>
                <a:effectLst/>
                <a:latin typeface="Consolas" panose="020B0609020204030204" pitchFamily="49" charset="0"/>
              </a:rPr>
              <a:t>   = </a:t>
            </a:r>
            <a:r>
              <a:rPr lang="en-US" b="0">
                <a:solidFill>
                  <a:srgbClr val="569CD6"/>
                </a:solidFill>
                <a:effectLst/>
                <a:latin typeface="Consolas" panose="020B0609020204030204" pitchFamily="49" charset="0"/>
              </a:rPr>
              <a:t>$true</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try</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Write-Output</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"Inviting: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CE9178"/>
                </a:solidFill>
                <a:effectLst/>
                <a:latin typeface="Consolas" panose="020B0609020204030204" pitchFamily="49" charset="0"/>
              </a:rPr>
              <a: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NewInvite</a:t>
            </a:r>
            <a:r>
              <a:rPr lang="en-US" b="0">
                <a:solidFill>
                  <a:srgbClr val="D4D4D4"/>
                </a:solidFill>
                <a:effectLst/>
                <a:latin typeface="Consolas" panose="020B0609020204030204" pitchFamily="49" charset="0"/>
              </a:rPr>
              <a:t> = </a:t>
            </a:r>
            <a:r>
              <a:rPr lang="en-US" b="0">
                <a:solidFill>
                  <a:srgbClr val="DCDCAA"/>
                </a:solidFill>
                <a:effectLst/>
                <a:latin typeface="Consolas" panose="020B0609020204030204" pitchFamily="49" charset="0"/>
              </a:rPr>
              <a:t>New-</a:t>
            </a:r>
            <a:r>
              <a:rPr lang="en-US" b="0" err="1">
                <a:solidFill>
                  <a:srgbClr val="DCDCAA"/>
                </a:solidFill>
                <a:effectLst/>
                <a:latin typeface="Consolas" panose="020B0609020204030204" pitchFamily="49" charset="0"/>
              </a:rPr>
              <a:t>AzureADMSInvitation</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@Params</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.DisplayName</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CE9178"/>
                </a:solidFill>
                <a:effectLst/>
                <a:latin typeface="Consolas" panose="020B0609020204030204" pitchFamily="49" charset="0"/>
              </a:rPr>
              <a:t>), `</a:t>
            </a:r>
          </a:p>
          <a:p>
            <a:r>
              <a:rPr lang="en-US">
                <a:solidFill>
                  <a:srgbClr val="CE9178"/>
                </a:solidFill>
                <a:latin typeface="Consolas" panose="020B0609020204030204" pitchFamily="49" charset="0"/>
              </a:rPr>
              <a:t>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NewInvite</a:t>
            </a:r>
            <a:r>
              <a:rPr lang="en-US" b="0" err="1">
                <a:solidFill>
                  <a:srgbClr val="DCDCAA"/>
                </a:solidFill>
                <a:effectLst/>
                <a:latin typeface="Consolas" panose="020B0609020204030204" pitchFamily="49" charset="0"/>
              </a:rPr>
              <a:t>.InvitedUser.Id</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NewInvite</a:t>
            </a:r>
            <a:r>
              <a:rPr lang="en-US" b="0" err="1">
                <a:solidFill>
                  <a:srgbClr val="DCDCAA"/>
                </a:solidFill>
                <a:effectLst/>
                <a:latin typeface="Consolas" panose="020B0609020204030204" pitchFamily="49" charset="0"/>
              </a:rPr>
              <a:t>.Status</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Out-File</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InvitedFile</a:t>
            </a:r>
            <a:r>
              <a:rPr lang="en-US" b="0">
                <a:solidFill>
                  <a:srgbClr val="D4D4D4"/>
                </a:solidFill>
                <a:effectLst/>
                <a:latin typeface="Consolas" panose="020B0609020204030204" pitchFamily="49" charset="0"/>
              </a:rPr>
              <a:t> -Force -Append</a:t>
            </a:r>
          </a:p>
          <a:p>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catch</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DCDCAA"/>
                </a:solidFill>
                <a:effectLst/>
                <a:latin typeface="Consolas" panose="020B0609020204030204" pitchFamily="49" charset="0"/>
              </a:rPr>
              <a:t>Write-Output</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"Error inviting: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CE9178"/>
                </a:solidFill>
                <a:effectLst/>
                <a:latin typeface="Consolas" panose="020B0609020204030204" pitchFamily="49" charset="0"/>
              </a:rPr>
              <a: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.DisplayName</a:t>
            </a:r>
            <a:r>
              <a:rPr lang="en-US" b="0">
                <a:solidFill>
                  <a:srgbClr val="CE9178"/>
                </a:solidFill>
                <a:effectLst/>
                <a:latin typeface="Consolas" panose="020B0609020204030204" pitchFamily="49" charset="0"/>
              </a:rPr>
              <a:t>),$(</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email</a:t>
            </a:r>
            <a:r>
              <a:rPr lang="en-US" b="0" err="1">
                <a:solidFill>
                  <a:srgbClr val="DCDCAA"/>
                </a:solidFill>
                <a:effectLst/>
                <a:latin typeface="Consolas" panose="020B0609020204030204" pitchFamily="49" charset="0"/>
              </a:rPr>
              <a:t>.EmailAddress</a:t>
            </a:r>
            <a:r>
              <a:rPr lang="en-US" b="0">
                <a:solidFill>
                  <a:srgbClr val="CE9178"/>
                </a:solidFill>
                <a:effectLst/>
                <a:latin typeface="Consolas" panose="020B0609020204030204" pitchFamily="49" charset="0"/>
              </a:rPr>
              <a:t>),,FAILED"</a:t>
            </a:r>
            <a:r>
              <a:rPr lang="en-US" b="0">
                <a:solidFill>
                  <a:srgbClr val="D4D4D4"/>
                </a:solidFill>
                <a:effectLst/>
                <a:latin typeface="Consolas" panose="020B0609020204030204" pitchFamily="49" charset="0"/>
              </a:rPr>
              <a:t> | </a:t>
            </a:r>
          </a:p>
          <a:p>
            <a:r>
              <a:rPr lang="en-US">
                <a:solidFill>
                  <a:srgbClr val="D4D4D4"/>
                </a:solidFill>
                <a:latin typeface="Consolas" panose="020B0609020204030204" pitchFamily="49" charset="0"/>
              </a:rPr>
              <a:t>            </a:t>
            </a:r>
            <a:r>
              <a:rPr lang="en-US" b="0">
                <a:solidFill>
                  <a:srgbClr val="DCDCAA"/>
                </a:solidFill>
                <a:effectLst/>
                <a:latin typeface="Consolas" panose="020B0609020204030204" pitchFamily="49" charset="0"/>
              </a:rPr>
              <a:t>Out-File</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t>
            </a:r>
            <a:r>
              <a:rPr lang="en-US" b="0" err="1">
                <a:solidFill>
                  <a:srgbClr val="9CDCFE"/>
                </a:solidFill>
                <a:effectLst/>
                <a:latin typeface="Consolas" panose="020B0609020204030204" pitchFamily="49" charset="0"/>
              </a:rPr>
              <a:t>InvitedFile</a:t>
            </a:r>
            <a:r>
              <a:rPr lang="en-US" b="0">
                <a:solidFill>
                  <a:srgbClr val="D4D4D4"/>
                </a:solidFill>
                <a:effectLst/>
                <a:latin typeface="Consolas" panose="020B0609020204030204" pitchFamily="49" charset="0"/>
              </a:rPr>
              <a:t> -Force -Append</a:t>
            </a:r>
          </a:p>
          <a:p>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292971074"/>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164C2-D43E-45CF-BF58-722D1612D21E}"/>
              </a:ext>
            </a:extLst>
          </p:cNvPr>
          <p:cNvPicPr>
            <a:picLocks noChangeAspect="1"/>
          </p:cNvPicPr>
          <p:nvPr/>
        </p:nvPicPr>
        <p:blipFill rotWithShape="1">
          <a:blip r:embed="rId3">
            <a:alphaModFix/>
          </a:blip>
          <a:srcRect l="30541" t="20366" r="27703" b="9572"/>
          <a:stretch/>
        </p:blipFill>
        <p:spPr>
          <a:xfrm>
            <a:off x="3322959" y="811840"/>
            <a:ext cx="5546082" cy="5234320"/>
          </a:xfrm>
          <a:prstGeom prst="rect">
            <a:avLst/>
          </a:prstGeom>
        </p:spPr>
      </p:pic>
    </p:spTree>
    <p:extLst>
      <p:ext uri="{BB962C8B-B14F-4D97-AF65-F5344CB8AC3E}">
        <p14:creationId xmlns:p14="http://schemas.microsoft.com/office/powerpoint/2010/main" val="1182794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136207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4389120"/>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p:txBody>
      </p:sp>
      <p:sp>
        <p:nvSpPr>
          <p:cNvPr id="2" name="!!WhyTeams">
            <a:extLst>
              <a:ext uri="{FF2B5EF4-FFF2-40B4-BE49-F238E27FC236}">
                <a16:creationId xmlns:a16="http://schemas.microsoft.com/office/drawing/2014/main" id="{E4758AF8-74CF-45F1-8B6B-30FE238AD677}"/>
              </a:ext>
            </a:extLst>
          </p:cNvPr>
          <p:cNvSpPr txBox="1"/>
          <p:nvPr/>
        </p:nvSpPr>
        <p:spPr>
          <a:xfrm>
            <a:off x="112245" y="99498"/>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i="0">
                <a:solidFill>
                  <a:srgbClr val="F3F2F0"/>
                </a:solidFill>
                <a:effectLst>
                  <a:outerShdw blurRad="50800" dist="38100" algn="l" rotWithShape="0">
                    <a:prstClr val="black">
                      <a:alpha val="40000"/>
                    </a:prstClr>
                  </a:outerShdw>
                </a:effectLst>
              </a:rPr>
              <a:t>Why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909232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89A7F0-52DF-414C-A931-8502F1EF0AD1}"/>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7154267" y="831021"/>
            <a:ext cx="4060104" cy="5240518"/>
          </a:xfrm>
          <a:prstGeom prst="rect">
            <a:avLst/>
          </a:prstGeom>
        </p:spPr>
      </p:pic>
      <p:pic>
        <p:nvPicPr>
          <p:cNvPr id="5" name="Picture 4">
            <a:extLst>
              <a:ext uri="{FF2B5EF4-FFF2-40B4-BE49-F238E27FC236}">
                <a16:creationId xmlns:a16="http://schemas.microsoft.com/office/drawing/2014/main" id="{D37180F8-85FA-4C5E-885C-E661082802CE}"/>
              </a:ext>
            </a:extLst>
          </p:cNvPr>
          <p:cNvPicPr>
            <a:picLocks noChangeAspect="1"/>
          </p:cNvPicPr>
          <p:nvPr/>
        </p:nvPicPr>
        <p:blipFill rotWithShape="1">
          <a:blip r:embed="rId4">
            <a:alphaModFix/>
          </a:blip>
          <a:srcRect l="30541" t="20366" r="27703" b="9572"/>
          <a:stretch/>
        </p:blipFill>
        <p:spPr>
          <a:xfrm>
            <a:off x="581461" y="836281"/>
            <a:ext cx="5546082" cy="5234320"/>
          </a:xfrm>
          <a:prstGeom prst="rect">
            <a:avLst/>
          </a:prstGeom>
        </p:spPr>
      </p:pic>
      <p:sp>
        <p:nvSpPr>
          <p:cNvPr id="4" name="TextBox 3">
            <a:extLst>
              <a:ext uri="{FF2B5EF4-FFF2-40B4-BE49-F238E27FC236}">
                <a16:creationId xmlns:a16="http://schemas.microsoft.com/office/drawing/2014/main" id="{4204F1F2-88B6-43D0-B08F-C519DE739EE1}"/>
              </a:ext>
            </a:extLst>
          </p:cNvPr>
          <p:cNvSpPr txBox="1"/>
          <p:nvPr/>
        </p:nvSpPr>
        <p:spPr>
          <a:xfrm>
            <a:off x="6096000" y="3035781"/>
            <a:ext cx="1162050" cy="830997"/>
          </a:xfrm>
          <a:prstGeom prst="rect">
            <a:avLst/>
          </a:prstGeom>
          <a:noFill/>
        </p:spPr>
        <p:txBody>
          <a:bodyPr wrap="square" rtlCol="0">
            <a:spAutoFit/>
          </a:bodyPr>
          <a:lstStyle/>
          <a:p>
            <a:pPr algn="ctr"/>
            <a:r>
              <a:rPr lang="en-US" sz="4600" b="1">
                <a:ln>
                  <a:solidFill>
                    <a:schemeClr val="tx1"/>
                  </a:solidFill>
                </a:ln>
                <a:solidFill>
                  <a:schemeClr val="bg1"/>
                </a:solidFill>
                <a:effectLst>
                  <a:outerShdw blurRad="50800" dist="38100" algn="l" rotWithShape="0">
                    <a:prstClr val="black">
                      <a:alpha val="62000"/>
                    </a:prstClr>
                  </a:outerShdw>
                </a:effectLst>
              </a:rPr>
              <a:t>VS.</a:t>
            </a:r>
          </a:p>
        </p:txBody>
      </p:sp>
    </p:spTree>
    <p:extLst>
      <p:ext uri="{BB962C8B-B14F-4D97-AF65-F5344CB8AC3E}">
        <p14:creationId xmlns:p14="http://schemas.microsoft.com/office/powerpoint/2010/main" val="3365963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869D0ED-69C7-4989-A9A7-050DB5D1F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190" y="809952"/>
            <a:ext cx="7647619" cy="5238095"/>
          </a:xfrm>
          <a:prstGeom prst="rect">
            <a:avLst/>
          </a:prstGeom>
        </p:spPr>
      </p:pic>
      <p:sp>
        <p:nvSpPr>
          <p:cNvPr id="2" name="Rectangle 1">
            <a:extLst>
              <a:ext uri="{FF2B5EF4-FFF2-40B4-BE49-F238E27FC236}">
                <a16:creationId xmlns:a16="http://schemas.microsoft.com/office/drawing/2014/main" id="{BBDBB866-6A35-4566-B90C-4BC08F3271E8}"/>
              </a:ext>
            </a:extLst>
          </p:cNvPr>
          <p:cNvSpPr/>
          <p:nvPr/>
        </p:nvSpPr>
        <p:spPr>
          <a:xfrm>
            <a:off x="7919356" y="5461907"/>
            <a:ext cx="1861457" cy="465365"/>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55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F21CFC-D5E6-49EE-A041-BB8D67D79217}"/>
              </a:ext>
            </a:extLst>
          </p:cNvPr>
          <p:cNvSpPr txBox="1"/>
          <p:nvPr/>
        </p:nvSpPr>
        <p:spPr>
          <a:xfrm>
            <a:off x="3916678" y="179692"/>
            <a:ext cx="4358642" cy="830997"/>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4800" b="1" i="0">
                <a:solidFill>
                  <a:srgbClr val="F3F2F0"/>
                </a:solidFill>
                <a:effectLst>
                  <a:outerShdw blurRad="50800" dist="38100" algn="l" rotWithShape="0">
                    <a:prstClr val="black">
                      <a:alpha val="40000"/>
                    </a:prstClr>
                  </a:outerShdw>
                </a:effectLst>
              </a:rPr>
              <a:t>A Few Tips </a:t>
            </a:r>
            <a:r>
              <a:rPr lang="en-US" sz="4800" b="1" i="0">
                <a:solidFill>
                  <a:schemeClr val="bg1"/>
                </a:solidFill>
                <a:effectLst>
                  <a:outerShdw blurRad="50800" dist="38100" algn="l" rotWithShape="0">
                    <a:prstClr val="black">
                      <a:alpha val="40000"/>
                    </a:prstClr>
                  </a:outerShdw>
                </a:effectLst>
              </a:rPr>
              <a:t>😀</a:t>
            </a:r>
            <a:endParaRPr lang="en-US" sz="4800" b="1">
              <a:solidFill>
                <a:schemeClr val="bg1"/>
              </a:solidFill>
              <a:effectLst>
                <a:outerShdw blurRad="50800" dist="38100" algn="l" rotWithShape="0">
                  <a:prstClr val="black">
                    <a:alpha val="40000"/>
                  </a:prstClr>
                </a:outerShdw>
              </a:effectLst>
            </a:endParaRPr>
          </a:p>
        </p:txBody>
      </p:sp>
      <p:graphicFrame>
        <p:nvGraphicFramePr>
          <p:cNvPr id="5" name="Table 5">
            <a:extLst>
              <a:ext uri="{FF2B5EF4-FFF2-40B4-BE49-F238E27FC236}">
                <a16:creationId xmlns:a16="http://schemas.microsoft.com/office/drawing/2014/main" id="{55B30CB5-A9B8-4E52-A65E-739D992F9886}"/>
              </a:ext>
            </a:extLst>
          </p:cNvPr>
          <p:cNvGraphicFramePr>
            <a:graphicFrameLocks noGrp="1"/>
          </p:cNvGraphicFramePr>
          <p:nvPr>
            <p:extLst>
              <p:ext uri="{D42A27DB-BD31-4B8C-83A1-F6EECF244321}">
                <p14:modId xmlns:p14="http://schemas.microsoft.com/office/powerpoint/2010/main" val="757153617"/>
              </p:ext>
            </p:extLst>
          </p:nvPr>
        </p:nvGraphicFramePr>
        <p:xfrm>
          <a:off x="205741" y="1275311"/>
          <a:ext cx="11780517" cy="4572000"/>
        </p:xfrm>
        <a:graphic>
          <a:graphicData uri="http://schemas.openxmlformats.org/drawingml/2006/table">
            <a:tbl>
              <a:tblPr bandRow="1">
                <a:tableStyleId>{5C22544A-7EE6-4342-B048-85BDC9FD1C3A}</a:tableStyleId>
              </a:tblPr>
              <a:tblGrid>
                <a:gridCol w="4110227">
                  <a:extLst>
                    <a:ext uri="{9D8B030D-6E8A-4147-A177-3AD203B41FA5}">
                      <a16:colId xmlns:a16="http://schemas.microsoft.com/office/drawing/2014/main" val="4266392458"/>
                    </a:ext>
                  </a:extLst>
                </a:gridCol>
                <a:gridCol w="3855110">
                  <a:extLst>
                    <a:ext uri="{9D8B030D-6E8A-4147-A177-3AD203B41FA5}">
                      <a16:colId xmlns:a16="http://schemas.microsoft.com/office/drawing/2014/main" val="1714458206"/>
                    </a:ext>
                  </a:extLst>
                </a:gridCol>
                <a:gridCol w="3815180">
                  <a:extLst>
                    <a:ext uri="{9D8B030D-6E8A-4147-A177-3AD203B41FA5}">
                      <a16:colId xmlns:a16="http://schemas.microsoft.com/office/drawing/2014/main" val="880110112"/>
                    </a:ext>
                  </a:extLst>
                </a:gridCol>
              </a:tblGrid>
              <a:tr h="165114">
                <a:tc>
                  <a:txBody>
                    <a:bodyPr/>
                    <a:lstStyle/>
                    <a:p>
                      <a:pPr algn="l"/>
                      <a:r>
                        <a:rPr lang="en-US" sz="2400" b="1">
                          <a:solidFill>
                            <a:schemeClr val="bg1"/>
                          </a:solidFill>
                        </a:rPr>
                        <a:t>Service accounts for meetings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Toggle visible channels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“Staff Only” private channel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76623990"/>
                  </a:ext>
                </a:extLst>
              </a:tr>
              <a:tr h="165114">
                <a:tc>
                  <a:txBody>
                    <a:bodyPr/>
                    <a:lstStyle/>
                    <a:p>
                      <a:r>
                        <a:rPr lang="en-US" sz="2400" b="1">
                          <a:solidFill>
                            <a:schemeClr val="bg1"/>
                          </a:solidFill>
                        </a:rPr>
                        <a:t>Schedule before adding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Moderate channels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General channel is different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4206582927"/>
                  </a:ext>
                </a:extLst>
              </a:tr>
              <a:tr h="165114">
                <a:tc>
                  <a:txBody>
                    <a:bodyPr/>
                    <a:lstStyle/>
                    <a:p>
                      <a:r>
                        <a:rPr lang="en-US" sz="2400" b="1">
                          <a:solidFill>
                            <a:schemeClr val="bg1"/>
                          </a:solidFill>
                        </a:rPr>
                        <a:t>SPO list/page for team links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pPr rtl="0" eaLnBrk="1" latinLnBrk="0" hangingPunct="1"/>
                      <a:r>
                        <a:rPr lang="en-US" sz="2400" b="1" kern="1200">
                          <a:solidFill>
                            <a:schemeClr val="bg1"/>
                          </a:solidFill>
                          <a:effectLst/>
                          <a:latin typeface="+mn-lt"/>
                          <a:ea typeface="+mn-ea"/>
                          <a:cs typeface="+mn-cs"/>
                        </a:rPr>
                        <a:t>Use SPO page tabs not web</a:t>
                      </a:r>
                      <a:endParaRPr lang="en-US" sz="3200">
                        <a:solidFill>
                          <a:schemeClr val="bg1"/>
                        </a:solidFill>
                        <a:effectLs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chemeClr val="bg1"/>
                          </a:solidFill>
                        </a:rPr>
                        <a:t>Use embed code for YT tab</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172813600"/>
                  </a:ext>
                </a:extLst>
              </a:tr>
              <a:tr h="165114">
                <a:tc>
                  <a:txBody>
                    <a:bodyPr/>
                    <a:lstStyle/>
                    <a:p>
                      <a:r>
                        <a:rPr lang="en-US" sz="2400" b="1">
                          <a:solidFill>
                            <a:schemeClr val="bg1"/>
                          </a:solidFill>
                        </a:rPr>
                        <a:t>No PPT team browse in NME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No Quick Poll in NME chat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NME randomly enabled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1098751255"/>
                  </a:ext>
                </a:extLst>
              </a:tr>
              <a:tr h="165114">
                <a:tc>
                  <a:txBody>
                    <a:bodyPr/>
                    <a:lstStyle/>
                    <a:p>
                      <a:r>
                        <a:rPr lang="en-US" sz="2400" b="1">
                          <a:solidFill>
                            <a:schemeClr val="bg1"/>
                          </a:solidFill>
                        </a:rPr>
                        <a:t>No .ppt/.pptm, only .pptx</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Please, no 4:3 PPT </a:t>
                      </a:r>
                      <a:r>
                        <a:rPr lang="en-US" sz="2400" b="1">
                          <a:solidFill>
                            <a:schemeClr val="bg1"/>
                          </a:solidFill>
                          <a:sym typeface="Wingdings" panose="05000000000000000000" pitchFamily="2" charset="2"/>
                        </a:rPr>
                        <a:t></a:t>
                      </a:r>
                      <a:endParaRPr lang="en-US" sz="2400" b="1">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chemeClr val="bg1"/>
                          </a:solidFill>
                        </a:rPr>
                        <a:t>Optimize PowerPoint decks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1001921475"/>
                  </a:ext>
                </a:extLst>
              </a:tr>
              <a:tr h="165114">
                <a:tc>
                  <a:txBody>
                    <a:bodyPr/>
                    <a:lstStyle/>
                    <a:p>
                      <a:r>
                        <a:rPr lang="en-US" sz="2400" b="1">
                          <a:solidFill>
                            <a:schemeClr val="bg1"/>
                          </a:solidFill>
                        </a:rPr>
                        <a:t>Rename .pptx to .zip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Autoplay embedded videos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chemeClr val="bg1"/>
                          </a:solidFill>
                        </a:rPr>
                        <a:t>Compress to web (150 ppi)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332882272"/>
                  </a:ext>
                </a:extLst>
              </a:tr>
              <a:tr h="165114">
                <a:tc>
                  <a:txBody>
                    <a:bodyPr/>
                    <a:lstStyle/>
                    <a:p>
                      <a:r>
                        <a:rPr lang="en-US" sz="2400" b="1">
                          <a:solidFill>
                            <a:schemeClr val="bg1"/>
                          </a:solidFill>
                        </a:rPr>
                        <a:t>No team icon for guests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No profile pic for guests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No Quick Polls for guests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1206397562"/>
                  </a:ext>
                </a:extLst>
              </a:tr>
              <a:tr h="165114">
                <a:tc>
                  <a:txBody>
                    <a:bodyPr/>
                    <a:lstStyle/>
                    <a:p>
                      <a:r>
                        <a:rPr lang="en-US" sz="2400" b="1">
                          <a:solidFill>
                            <a:schemeClr val="bg1"/>
                          </a:solidFill>
                        </a:rPr>
                        <a:t>No PPT share for guests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Guest’s virtual backgrounds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chemeClr val="bg1"/>
                          </a:solidFill>
                        </a:rPr>
                        <a:t>Guests can’t start meetings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3958366493"/>
                  </a:ext>
                </a:extLst>
              </a:tr>
              <a:tr h="165114">
                <a:tc>
                  <a:txBody>
                    <a:bodyPr/>
                    <a:lstStyle/>
                    <a:p>
                      <a:r>
                        <a:rPr lang="en-US" sz="2400" b="1">
                          <a:solidFill>
                            <a:schemeClr val="bg1"/>
                          </a:solidFill>
                        </a:rPr>
                        <a:t>No grid view for guests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r>
                        <a:rPr lang="en-US" sz="2400" b="1">
                          <a:solidFill>
                            <a:schemeClr val="bg1"/>
                          </a:solidFill>
                        </a:rPr>
                        <a:t>Set guest display name!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chemeClr val="bg1"/>
                          </a:solidFill>
                        </a:rPr>
                        <a:t>Test as guest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335484003"/>
                  </a:ext>
                </a:extLst>
              </a:tr>
              <a:tr h="165114">
                <a:tc>
                  <a:txBody>
                    <a:bodyPr/>
                    <a:lstStyle/>
                    <a:p>
                      <a:r>
                        <a:rPr lang="en-US" sz="2400" b="1">
                          <a:solidFill>
                            <a:schemeClr val="bg1"/>
                          </a:solidFill>
                        </a:rPr>
                        <a:t>Short URL for LE externally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chemeClr val="bg1"/>
                          </a:solidFill>
                        </a:rPr>
                        <a:t>Use image for SPO spaces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a:solidFill>
                            <a:schemeClr val="bg1"/>
                          </a:solidFill>
                          <a:effectLst/>
                          <a:latin typeface="+mn-lt"/>
                          <a:ea typeface="+mn-ea"/>
                          <a:cs typeface="+mn-cs"/>
                        </a:rPr>
                        <a:t>Ask for </a:t>
                      </a:r>
                      <a:r>
                        <a:rPr lang="en-US" sz="2400" b="1" kern="1200" err="1">
                          <a:solidFill>
                            <a:schemeClr val="bg1"/>
                          </a:solidFill>
                          <a:effectLst/>
                          <a:latin typeface="+mn-lt"/>
                          <a:ea typeface="+mn-ea"/>
                          <a:cs typeface="+mn-cs"/>
                        </a:rPr>
                        <a:t>UnityId</a:t>
                      </a:r>
                      <a:r>
                        <a:rPr lang="en-US" sz="2400" b="1" kern="1200">
                          <a:solidFill>
                            <a:schemeClr val="bg1"/>
                          </a:solidFill>
                          <a:effectLst/>
                          <a:latin typeface="+mn-lt"/>
                          <a:ea typeface="+mn-ea"/>
                          <a:cs typeface="+mn-cs"/>
                        </a:rPr>
                        <a:t>, </a:t>
                      </a:r>
                      <a:r>
                        <a:rPr lang="en-US" sz="2400" b="1" kern="1200" err="1">
                          <a:solidFill>
                            <a:schemeClr val="bg1"/>
                          </a:solidFill>
                          <a:effectLst/>
                          <a:latin typeface="+mn-lt"/>
                          <a:ea typeface="+mn-ea"/>
                          <a:cs typeface="+mn-cs"/>
                        </a:rPr>
                        <a:t>eID</a:t>
                      </a:r>
                      <a:r>
                        <a:rPr lang="en-US" sz="2400" b="1" kern="1200">
                          <a:solidFill>
                            <a:schemeClr val="bg1"/>
                          </a:solidFill>
                          <a:effectLst/>
                          <a:latin typeface="+mn-lt"/>
                          <a:ea typeface="+mn-ea"/>
                          <a:cs typeface="+mn-cs"/>
                        </a:rPr>
                        <a:t>, NetID</a:t>
                      </a:r>
                      <a:endParaRPr lang="en-US" sz="2400" b="1">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3256108932"/>
                  </a:ext>
                </a:extLst>
              </a:tr>
            </a:tbl>
          </a:graphicData>
        </a:graphic>
      </p:graphicFrame>
    </p:spTree>
    <p:extLst>
      <p:ext uri="{BB962C8B-B14F-4D97-AF65-F5344CB8AC3E}">
        <p14:creationId xmlns:p14="http://schemas.microsoft.com/office/powerpoint/2010/main" val="275343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EF6FDD-44B4-409B-8C0F-690532E76765}"/>
              </a:ext>
            </a:extLst>
          </p:cNvPr>
          <p:cNvSpPr txBox="1"/>
          <p:nvPr/>
        </p:nvSpPr>
        <p:spPr>
          <a:xfrm>
            <a:off x="4209263" y="289789"/>
            <a:ext cx="3773474" cy="707886"/>
          </a:xfrm>
          <a:prstGeom prst="rect">
            <a:avLst/>
          </a:prstGeom>
          <a:solidFill>
            <a:schemeClr val="tx1">
              <a:alpha val="70000"/>
            </a:schemeClr>
          </a:solidFill>
          <a:ln w="50800">
            <a:solidFill>
              <a:schemeClr val="bg1"/>
            </a:solidFill>
          </a:ln>
        </p:spPr>
        <p:txBody>
          <a:bodyPr wrap="square" rtlCol="0">
            <a:spAutoFit/>
          </a:bodyPr>
          <a:lstStyle/>
          <a:p>
            <a:pPr algn="ctr"/>
            <a:r>
              <a:rPr lang="en-US" sz="4000" b="1">
                <a:solidFill>
                  <a:schemeClr val="bg1"/>
                </a:solidFill>
              </a:rPr>
              <a:t>4 Conferences</a:t>
            </a:r>
          </a:p>
        </p:txBody>
      </p:sp>
      <p:grpSp>
        <p:nvGrpSpPr>
          <p:cNvPr id="58" name="Group 57">
            <a:extLst>
              <a:ext uri="{FF2B5EF4-FFF2-40B4-BE49-F238E27FC236}">
                <a16:creationId xmlns:a16="http://schemas.microsoft.com/office/drawing/2014/main" id="{0F3C898A-6233-4F0E-8736-90BE56D2F66D}"/>
              </a:ext>
            </a:extLst>
          </p:cNvPr>
          <p:cNvGrpSpPr/>
          <p:nvPr/>
        </p:nvGrpSpPr>
        <p:grpSpPr>
          <a:xfrm>
            <a:off x="2192062" y="1490758"/>
            <a:ext cx="7807876" cy="4431976"/>
            <a:chOff x="2192062" y="1669178"/>
            <a:chExt cx="7807876" cy="4431976"/>
          </a:xfrm>
        </p:grpSpPr>
        <p:sp>
          <p:nvSpPr>
            <p:cNvPr id="14" name="Rectangle 13">
              <a:extLst>
                <a:ext uri="{FF2B5EF4-FFF2-40B4-BE49-F238E27FC236}">
                  <a16:creationId xmlns:a16="http://schemas.microsoft.com/office/drawing/2014/main" id="{BE65459F-27C1-4BD3-AEEB-BEB56E07B663}"/>
                </a:ext>
              </a:extLst>
            </p:cNvPr>
            <p:cNvSpPr/>
            <p:nvPr/>
          </p:nvSpPr>
          <p:spPr>
            <a:xfrm>
              <a:off x="2357557" y="1669178"/>
              <a:ext cx="2172391" cy="4431976"/>
            </a:xfrm>
            <a:prstGeom prst="rect">
              <a:avLst/>
            </a:prstGeom>
            <a:solidFill>
              <a:srgbClr val="0D0D0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D6CFE9-6C29-4D8D-9A14-3F1B017AF766}"/>
                </a:ext>
              </a:extLst>
            </p:cNvPr>
            <p:cNvSpPr/>
            <p:nvPr/>
          </p:nvSpPr>
          <p:spPr>
            <a:xfrm>
              <a:off x="4526185" y="1669178"/>
              <a:ext cx="2729349" cy="1477328"/>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163057D-1F82-46D9-8D50-1682999B3D08}"/>
                </a:ext>
              </a:extLst>
            </p:cNvPr>
            <p:cNvSpPr txBox="1"/>
            <p:nvPr/>
          </p:nvSpPr>
          <p:spPr>
            <a:xfrm>
              <a:off x="2192062" y="1702320"/>
              <a:ext cx="2301176" cy="4339650"/>
            </a:xfrm>
            <a:prstGeom prst="rect">
              <a:avLst/>
            </a:prstGeom>
            <a:noFill/>
            <a:ln>
              <a:noFill/>
            </a:ln>
          </p:spPr>
          <p:txBody>
            <a:bodyPr wrap="square" rtlCol="0" anchor="b">
              <a:spAutoFit/>
            </a:bodyPr>
            <a:lstStyle/>
            <a:p>
              <a:pPr algn="ctr"/>
              <a:r>
                <a:rPr lang="en-US" sz="6600">
                  <a:solidFill>
                    <a:schemeClr val="bg1"/>
                  </a:solidFill>
                </a:rPr>
                <a:t>293</a:t>
              </a:r>
              <a:br>
                <a:rPr lang="en-US" sz="6600">
                  <a:solidFill>
                    <a:schemeClr val="bg1"/>
                  </a:solidFill>
                </a:rPr>
              </a:br>
              <a:r>
                <a:rPr lang="en-US" sz="2400">
                  <a:solidFill>
                    <a:schemeClr val="bg1"/>
                  </a:solidFill>
                </a:rPr>
                <a:t>years of tradition</a:t>
              </a:r>
              <a:br>
                <a:rPr lang="en-US" sz="2400">
                  <a:solidFill>
                    <a:schemeClr val="bg1"/>
                  </a:solidFill>
                </a:rPr>
              </a:br>
              <a:br>
                <a:rPr lang="en-US" sz="2400">
                  <a:solidFill>
                    <a:schemeClr val="bg1"/>
                  </a:solidFill>
                </a:rPr>
              </a:br>
              <a:br>
                <a:rPr lang="en-US" sz="2400">
                  <a:solidFill>
                    <a:schemeClr val="bg1"/>
                  </a:solidFill>
                </a:rPr>
              </a:br>
              <a:endParaRPr lang="en-US" sz="2400">
                <a:solidFill>
                  <a:schemeClr val="bg1"/>
                </a:solidFill>
              </a:endParaRPr>
            </a:p>
            <a:p>
              <a:pPr algn="ctr"/>
              <a:r>
                <a:rPr lang="en-US" sz="6600">
                  <a:solidFill>
                    <a:schemeClr val="bg1"/>
                  </a:solidFill>
                </a:rPr>
                <a:t>$3.5</a:t>
              </a:r>
            </a:p>
            <a:p>
              <a:pPr algn="ctr"/>
              <a:r>
                <a:rPr lang="en-US" sz="2400">
                  <a:solidFill>
                    <a:schemeClr val="bg1"/>
                  </a:solidFill>
                </a:rPr>
                <a:t>million</a:t>
              </a:r>
            </a:p>
          </p:txBody>
        </p:sp>
        <p:sp>
          <p:nvSpPr>
            <p:cNvPr id="33" name="Rectangle 32">
              <a:extLst>
                <a:ext uri="{FF2B5EF4-FFF2-40B4-BE49-F238E27FC236}">
                  <a16:creationId xmlns:a16="http://schemas.microsoft.com/office/drawing/2014/main" id="{E21B7786-7C0A-45D9-80B2-2253218EF09E}"/>
                </a:ext>
              </a:extLst>
            </p:cNvPr>
            <p:cNvSpPr/>
            <p:nvPr/>
          </p:nvSpPr>
          <p:spPr>
            <a:xfrm>
              <a:off x="7255534" y="3146502"/>
              <a:ext cx="2729732" cy="1477328"/>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6CF6C79-6889-4875-8297-D60F96D797BF}"/>
                </a:ext>
              </a:extLst>
            </p:cNvPr>
            <p:cNvSpPr/>
            <p:nvPr/>
          </p:nvSpPr>
          <p:spPr>
            <a:xfrm>
              <a:off x="4533712" y="3146502"/>
              <a:ext cx="2721822" cy="1477328"/>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7FC779-92E7-40A8-98E2-50B09192B4B9}"/>
                </a:ext>
              </a:extLst>
            </p:cNvPr>
            <p:cNvSpPr/>
            <p:nvPr/>
          </p:nvSpPr>
          <p:spPr>
            <a:xfrm>
              <a:off x="7255918" y="1669178"/>
              <a:ext cx="2729349" cy="1477328"/>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11E0BF-DFC2-4628-BC53-92DB318B02B2}"/>
                </a:ext>
              </a:extLst>
            </p:cNvPr>
            <p:cNvSpPr txBox="1"/>
            <p:nvPr/>
          </p:nvSpPr>
          <p:spPr>
            <a:xfrm>
              <a:off x="5596142" y="1712284"/>
              <a:ext cx="1555234" cy="923330"/>
            </a:xfrm>
            <a:prstGeom prst="rect">
              <a:avLst/>
            </a:prstGeom>
            <a:noFill/>
            <a:ln>
              <a:noFill/>
            </a:ln>
          </p:spPr>
          <p:txBody>
            <a:bodyPr wrap="none" rtlCol="0">
              <a:spAutoFit/>
            </a:bodyPr>
            <a:lstStyle/>
            <a:p>
              <a:r>
                <a:rPr lang="en-US" sz="5400">
                  <a:solidFill>
                    <a:schemeClr val="bg1"/>
                  </a:solidFill>
                </a:rPr>
                <a:t>2541</a:t>
              </a:r>
              <a:endParaRPr lang="en-US">
                <a:solidFill>
                  <a:schemeClr val="bg1"/>
                </a:solidFill>
              </a:endParaRPr>
            </a:p>
          </p:txBody>
        </p:sp>
        <p:sp>
          <p:nvSpPr>
            <p:cNvPr id="5" name="TextBox 4">
              <a:extLst>
                <a:ext uri="{FF2B5EF4-FFF2-40B4-BE49-F238E27FC236}">
                  <a16:creationId xmlns:a16="http://schemas.microsoft.com/office/drawing/2014/main" id="{FE317B38-964F-4F69-A814-7E479959D2BA}"/>
                </a:ext>
              </a:extLst>
            </p:cNvPr>
            <p:cNvSpPr txBox="1"/>
            <p:nvPr/>
          </p:nvSpPr>
          <p:spPr>
            <a:xfrm>
              <a:off x="5359795" y="2544857"/>
              <a:ext cx="2027927" cy="369332"/>
            </a:xfrm>
            <a:prstGeom prst="rect">
              <a:avLst/>
            </a:prstGeom>
            <a:noFill/>
            <a:ln>
              <a:noFill/>
            </a:ln>
          </p:spPr>
          <p:txBody>
            <a:bodyPr wrap="none" rtlCol="0">
              <a:spAutoFit/>
            </a:bodyPr>
            <a:lstStyle/>
            <a:p>
              <a:r>
                <a:rPr lang="en-US">
                  <a:solidFill>
                    <a:schemeClr val="bg1"/>
                  </a:solidFill>
                </a:rPr>
                <a:t>attendees (</a:t>
              </a:r>
              <a:r>
                <a:rPr lang="en-US">
                  <a:solidFill>
                    <a:schemeClr val="bg1"/>
                  </a:solidFill>
                  <a:sym typeface="Wingdings" panose="05000000000000000000" pitchFamily="2" charset="2"/>
                </a:rPr>
                <a:t></a:t>
              </a:r>
              <a:r>
                <a:rPr lang="en-US">
                  <a:solidFill>
                    <a:schemeClr val="bg1"/>
                  </a:solidFill>
                </a:rPr>
                <a:t>84%)</a:t>
              </a:r>
            </a:p>
          </p:txBody>
        </p:sp>
        <p:sp>
          <p:nvSpPr>
            <p:cNvPr id="7" name="TextBox 6">
              <a:extLst>
                <a:ext uri="{FF2B5EF4-FFF2-40B4-BE49-F238E27FC236}">
                  <a16:creationId xmlns:a16="http://schemas.microsoft.com/office/drawing/2014/main" id="{5F6DFD38-43EC-4899-B130-7C93640128F7}"/>
                </a:ext>
              </a:extLst>
            </p:cNvPr>
            <p:cNvSpPr txBox="1"/>
            <p:nvPr/>
          </p:nvSpPr>
          <p:spPr>
            <a:xfrm>
              <a:off x="7497518" y="1809080"/>
              <a:ext cx="1281120" cy="923330"/>
            </a:xfrm>
            <a:prstGeom prst="rect">
              <a:avLst/>
            </a:prstGeom>
            <a:noFill/>
            <a:ln>
              <a:noFill/>
            </a:ln>
          </p:spPr>
          <p:txBody>
            <a:bodyPr wrap="none" rtlCol="0">
              <a:spAutoFit/>
            </a:bodyPr>
            <a:lstStyle/>
            <a:p>
              <a:r>
                <a:rPr lang="en-US" sz="5400">
                  <a:solidFill>
                    <a:schemeClr val="bg1"/>
                  </a:solidFill>
                </a:rPr>
                <a:t>396</a:t>
              </a:r>
              <a:endParaRPr lang="en-US" sz="2400">
                <a:solidFill>
                  <a:schemeClr val="bg1"/>
                </a:solidFill>
              </a:endParaRPr>
            </a:p>
          </p:txBody>
        </p:sp>
        <p:sp>
          <p:nvSpPr>
            <p:cNvPr id="9" name="TextBox 8">
              <a:extLst>
                <a:ext uri="{FF2B5EF4-FFF2-40B4-BE49-F238E27FC236}">
                  <a16:creationId xmlns:a16="http://schemas.microsoft.com/office/drawing/2014/main" id="{8716522C-1ACA-4537-9252-434AE42F2999}"/>
                </a:ext>
              </a:extLst>
            </p:cNvPr>
            <p:cNvSpPr txBox="1"/>
            <p:nvPr/>
          </p:nvSpPr>
          <p:spPr>
            <a:xfrm>
              <a:off x="7542777" y="2624101"/>
              <a:ext cx="1520160" cy="369332"/>
            </a:xfrm>
            <a:prstGeom prst="rect">
              <a:avLst/>
            </a:prstGeom>
            <a:noFill/>
            <a:ln>
              <a:noFill/>
            </a:ln>
          </p:spPr>
          <p:txBody>
            <a:bodyPr wrap="none" rtlCol="0">
              <a:spAutoFit/>
            </a:bodyPr>
            <a:lstStyle/>
            <a:p>
              <a:r>
                <a:rPr lang="en-US">
                  <a:solidFill>
                    <a:schemeClr val="bg1"/>
                  </a:solidFill>
                </a:rPr>
                <a:t>presentations</a:t>
              </a:r>
            </a:p>
          </p:txBody>
        </p:sp>
        <p:sp>
          <p:nvSpPr>
            <p:cNvPr id="13" name="TextBox 12">
              <a:extLst>
                <a:ext uri="{FF2B5EF4-FFF2-40B4-BE49-F238E27FC236}">
                  <a16:creationId xmlns:a16="http://schemas.microsoft.com/office/drawing/2014/main" id="{3C6F99B0-53F8-4FED-8CCD-6BB06A091D4E}"/>
                </a:ext>
              </a:extLst>
            </p:cNvPr>
            <p:cNvSpPr txBox="1"/>
            <p:nvPr/>
          </p:nvSpPr>
          <p:spPr>
            <a:xfrm>
              <a:off x="4785124" y="3981966"/>
              <a:ext cx="1095172" cy="369332"/>
            </a:xfrm>
            <a:prstGeom prst="rect">
              <a:avLst/>
            </a:prstGeom>
            <a:noFill/>
            <a:ln>
              <a:noFill/>
            </a:ln>
          </p:spPr>
          <p:txBody>
            <a:bodyPr wrap="none" rtlCol="0">
              <a:spAutoFit/>
            </a:bodyPr>
            <a:lstStyle/>
            <a:p>
              <a:r>
                <a:rPr lang="en-US">
                  <a:solidFill>
                    <a:schemeClr val="bg1"/>
                  </a:solidFill>
                </a:rPr>
                <a:t>meetings</a:t>
              </a:r>
            </a:p>
          </p:txBody>
        </p:sp>
        <p:sp>
          <p:nvSpPr>
            <p:cNvPr id="15" name="TextBox 14">
              <a:extLst>
                <a:ext uri="{FF2B5EF4-FFF2-40B4-BE49-F238E27FC236}">
                  <a16:creationId xmlns:a16="http://schemas.microsoft.com/office/drawing/2014/main" id="{0DAED5E2-CE4E-48C6-9D24-42828307353A}"/>
                </a:ext>
              </a:extLst>
            </p:cNvPr>
            <p:cNvSpPr txBox="1"/>
            <p:nvPr/>
          </p:nvSpPr>
          <p:spPr>
            <a:xfrm>
              <a:off x="8394574" y="3255446"/>
              <a:ext cx="1279517" cy="923330"/>
            </a:xfrm>
            <a:prstGeom prst="rect">
              <a:avLst/>
            </a:prstGeom>
            <a:noFill/>
            <a:ln>
              <a:noFill/>
            </a:ln>
          </p:spPr>
          <p:txBody>
            <a:bodyPr wrap="none" rtlCol="0">
              <a:spAutoFit/>
            </a:bodyPr>
            <a:lstStyle/>
            <a:p>
              <a:r>
                <a:rPr lang="en-US" sz="5400">
                  <a:solidFill>
                    <a:schemeClr val="bg1"/>
                  </a:solidFill>
                </a:rPr>
                <a:t>247</a:t>
              </a:r>
              <a:endParaRPr lang="en-US">
                <a:solidFill>
                  <a:schemeClr val="bg1"/>
                </a:solidFill>
              </a:endParaRPr>
            </a:p>
          </p:txBody>
        </p:sp>
        <p:sp>
          <p:nvSpPr>
            <p:cNvPr id="17" name="TextBox 16">
              <a:extLst>
                <a:ext uri="{FF2B5EF4-FFF2-40B4-BE49-F238E27FC236}">
                  <a16:creationId xmlns:a16="http://schemas.microsoft.com/office/drawing/2014/main" id="{837223FD-0FC0-408D-BC11-264588A08306}"/>
                </a:ext>
              </a:extLst>
            </p:cNvPr>
            <p:cNvSpPr txBox="1"/>
            <p:nvPr/>
          </p:nvSpPr>
          <p:spPr>
            <a:xfrm>
              <a:off x="8165428" y="4130562"/>
              <a:ext cx="1686680" cy="369332"/>
            </a:xfrm>
            <a:prstGeom prst="rect">
              <a:avLst/>
            </a:prstGeom>
            <a:noFill/>
            <a:ln>
              <a:noFill/>
            </a:ln>
          </p:spPr>
          <p:txBody>
            <a:bodyPr wrap="none" rtlCol="0">
              <a:spAutoFit/>
            </a:bodyPr>
            <a:lstStyle/>
            <a:p>
              <a:r>
                <a:rPr lang="en-US">
                  <a:solidFill>
                    <a:schemeClr val="bg1"/>
                  </a:solidFill>
                </a:rPr>
                <a:t>meeting hours</a:t>
              </a:r>
            </a:p>
          </p:txBody>
        </p:sp>
        <p:pic>
          <p:nvPicPr>
            <p:cNvPr id="20" name="Graphic 19" descr="Classroom">
              <a:extLst>
                <a:ext uri="{FF2B5EF4-FFF2-40B4-BE49-F238E27FC236}">
                  <a16:creationId xmlns:a16="http://schemas.microsoft.com/office/drawing/2014/main" id="{99C71E8F-EABE-4A05-99B5-E5ADC47BBE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0619" y="1767476"/>
              <a:ext cx="914400" cy="914400"/>
            </a:xfrm>
            <a:prstGeom prst="rect">
              <a:avLst/>
            </a:prstGeom>
          </p:spPr>
        </p:pic>
        <p:pic>
          <p:nvPicPr>
            <p:cNvPr id="22" name="Graphic 21" descr="Connections">
              <a:extLst>
                <a:ext uri="{FF2B5EF4-FFF2-40B4-BE49-F238E27FC236}">
                  <a16:creationId xmlns:a16="http://schemas.microsoft.com/office/drawing/2014/main" id="{45300E28-EA4D-4EAF-826C-FB1B8638D7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1102" y="1872083"/>
              <a:ext cx="914400" cy="914400"/>
            </a:xfrm>
            <a:prstGeom prst="rect">
              <a:avLst/>
            </a:prstGeom>
          </p:spPr>
        </p:pic>
        <p:pic>
          <p:nvPicPr>
            <p:cNvPr id="24" name="Graphic 23" descr="Customer review">
              <a:extLst>
                <a:ext uri="{FF2B5EF4-FFF2-40B4-BE49-F238E27FC236}">
                  <a16:creationId xmlns:a16="http://schemas.microsoft.com/office/drawing/2014/main" id="{3952A59A-C1D9-4F83-AAE5-1C2897B7F1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74573" y="3569697"/>
              <a:ext cx="914400" cy="914400"/>
            </a:xfrm>
            <a:prstGeom prst="rect">
              <a:avLst/>
            </a:prstGeom>
          </p:spPr>
        </p:pic>
        <p:pic>
          <p:nvPicPr>
            <p:cNvPr id="30" name="Graphic 29" descr="Clock">
              <a:extLst>
                <a:ext uri="{FF2B5EF4-FFF2-40B4-BE49-F238E27FC236}">
                  <a16:creationId xmlns:a16="http://schemas.microsoft.com/office/drawing/2014/main" id="{345D9E83-8413-43A2-AF39-29F6AF34D7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49170" y="3282958"/>
              <a:ext cx="914400" cy="914400"/>
            </a:xfrm>
            <a:prstGeom prst="rect">
              <a:avLst/>
            </a:prstGeom>
          </p:spPr>
        </p:pic>
        <p:sp>
          <p:nvSpPr>
            <p:cNvPr id="8" name="Rectangle 7">
              <a:extLst>
                <a:ext uri="{FF2B5EF4-FFF2-40B4-BE49-F238E27FC236}">
                  <a16:creationId xmlns:a16="http://schemas.microsoft.com/office/drawing/2014/main" id="{7A423BEB-DF15-40EC-BE48-A311E7B63563}"/>
                </a:ext>
              </a:extLst>
            </p:cNvPr>
            <p:cNvSpPr/>
            <p:nvPr/>
          </p:nvSpPr>
          <p:spPr>
            <a:xfrm>
              <a:off x="4533713" y="4623826"/>
              <a:ext cx="2725586" cy="1477328"/>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1450EA-AE50-4EDE-BC46-AEF9D31653F0}"/>
                </a:ext>
              </a:extLst>
            </p:cNvPr>
            <p:cNvSpPr/>
            <p:nvPr/>
          </p:nvSpPr>
          <p:spPr>
            <a:xfrm>
              <a:off x="7266826" y="4623826"/>
              <a:ext cx="2733112" cy="1477328"/>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Thumbs up sign">
              <a:extLst>
                <a:ext uri="{FF2B5EF4-FFF2-40B4-BE49-F238E27FC236}">
                  <a16:creationId xmlns:a16="http://schemas.microsoft.com/office/drawing/2014/main" id="{BF04DF16-899D-465B-8C90-455BE56E3F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41239" y="4592724"/>
              <a:ext cx="576153" cy="576153"/>
            </a:xfrm>
            <a:prstGeom prst="rect">
              <a:avLst/>
            </a:prstGeom>
          </p:spPr>
        </p:pic>
        <p:pic>
          <p:nvPicPr>
            <p:cNvPr id="26" name="Graphic 25" descr="Heart">
              <a:extLst>
                <a:ext uri="{FF2B5EF4-FFF2-40B4-BE49-F238E27FC236}">
                  <a16:creationId xmlns:a16="http://schemas.microsoft.com/office/drawing/2014/main" id="{631949D6-18E2-4220-8A3F-DFEBCACCE4A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9916" y="5038725"/>
              <a:ext cx="576153" cy="576153"/>
            </a:xfrm>
            <a:prstGeom prst="rect">
              <a:avLst/>
            </a:prstGeom>
          </p:spPr>
        </p:pic>
        <p:pic>
          <p:nvPicPr>
            <p:cNvPr id="29" name="Graphic 28" descr="Grining and sweating face with solid fill">
              <a:extLst>
                <a:ext uri="{FF2B5EF4-FFF2-40B4-BE49-F238E27FC236}">
                  <a16:creationId xmlns:a16="http://schemas.microsoft.com/office/drawing/2014/main" id="{02DBDDC8-8836-4D33-9D17-70905B0A76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92389" y="5503682"/>
              <a:ext cx="576153" cy="576153"/>
            </a:xfrm>
            <a:prstGeom prst="rect">
              <a:avLst/>
            </a:prstGeom>
          </p:spPr>
        </p:pic>
        <p:pic>
          <p:nvPicPr>
            <p:cNvPr id="34" name="Graphic 33" descr="Chat bubble">
              <a:extLst>
                <a:ext uri="{FF2B5EF4-FFF2-40B4-BE49-F238E27FC236}">
                  <a16:creationId xmlns:a16="http://schemas.microsoft.com/office/drawing/2014/main" id="{58E1D870-DE09-4F8E-9C6D-15615923A4A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8778638" y="4623825"/>
              <a:ext cx="1127675" cy="1182531"/>
            </a:xfrm>
            <a:prstGeom prst="rect">
              <a:avLst/>
            </a:prstGeom>
          </p:spPr>
        </p:pic>
        <p:sp>
          <p:nvSpPr>
            <p:cNvPr id="36" name="TextBox 35">
              <a:extLst>
                <a:ext uri="{FF2B5EF4-FFF2-40B4-BE49-F238E27FC236}">
                  <a16:creationId xmlns:a16="http://schemas.microsoft.com/office/drawing/2014/main" id="{A2E1AF9B-0B8C-4863-A7B9-B5E8E149765D}"/>
                </a:ext>
              </a:extLst>
            </p:cNvPr>
            <p:cNvSpPr txBox="1"/>
            <p:nvPr/>
          </p:nvSpPr>
          <p:spPr>
            <a:xfrm>
              <a:off x="7497518" y="5509790"/>
              <a:ext cx="1148071" cy="369332"/>
            </a:xfrm>
            <a:prstGeom prst="rect">
              <a:avLst/>
            </a:prstGeom>
            <a:noFill/>
            <a:ln>
              <a:noFill/>
            </a:ln>
          </p:spPr>
          <p:txBody>
            <a:bodyPr wrap="none" rtlCol="0">
              <a:spAutoFit/>
            </a:bodyPr>
            <a:lstStyle/>
            <a:p>
              <a:r>
                <a:rPr lang="en-US">
                  <a:solidFill>
                    <a:schemeClr val="bg1"/>
                  </a:solidFill>
                </a:rPr>
                <a:t>messages</a:t>
              </a:r>
            </a:p>
          </p:txBody>
        </p:sp>
        <p:sp>
          <p:nvSpPr>
            <p:cNvPr id="41" name="TextBox 40">
              <a:extLst>
                <a:ext uri="{FF2B5EF4-FFF2-40B4-BE49-F238E27FC236}">
                  <a16:creationId xmlns:a16="http://schemas.microsoft.com/office/drawing/2014/main" id="{51EDF387-6DA1-41CB-95E0-1205C5F72B71}"/>
                </a:ext>
              </a:extLst>
            </p:cNvPr>
            <p:cNvSpPr txBox="1"/>
            <p:nvPr/>
          </p:nvSpPr>
          <p:spPr>
            <a:xfrm>
              <a:off x="5492993" y="5684729"/>
              <a:ext cx="1077731" cy="369332"/>
            </a:xfrm>
            <a:prstGeom prst="rect">
              <a:avLst/>
            </a:prstGeom>
            <a:noFill/>
            <a:ln>
              <a:noFill/>
            </a:ln>
          </p:spPr>
          <p:txBody>
            <a:bodyPr wrap="none" rtlCol="0">
              <a:spAutoFit/>
            </a:bodyPr>
            <a:lstStyle/>
            <a:p>
              <a:r>
                <a:rPr lang="en-US">
                  <a:solidFill>
                    <a:schemeClr val="bg1"/>
                  </a:solidFill>
                </a:rPr>
                <a:t>reactions</a:t>
              </a:r>
            </a:p>
          </p:txBody>
        </p:sp>
        <p:sp>
          <p:nvSpPr>
            <p:cNvPr id="43" name="TextBox 42">
              <a:extLst>
                <a:ext uri="{FF2B5EF4-FFF2-40B4-BE49-F238E27FC236}">
                  <a16:creationId xmlns:a16="http://schemas.microsoft.com/office/drawing/2014/main" id="{C5C62B0E-9E33-4E9C-8A00-EF5A4015EAAC}"/>
                </a:ext>
              </a:extLst>
            </p:cNvPr>
            <p:cNvSpPr txBox="1"/>
            <p:nvPr/>
          </p:nvSpPr>
          <p:spPr>
            <a:xfrm>
              <a:off x="4734510" y="3181662"/>
              <a:ext cx="1173719" cy="923330"/>
            </a:xfrm>
            <a:prstGeom prst="rect">
              <a:avLst/>
            </a:prstGeom>
            <a:noFill/>
            <a:ln>
              <a:noFill/>
            </a:ln>
          </p:spPr>
          <p:txBody>
            <a:bodyPr wrap="none" rtlCol="0">
              <a:spAutoFit/>
            </a:bodyPr>
            <a:lstStyle/>
            <a:p>
              <a:r>
                <a:rPr lang="en-US" sz="5400">
                  <a:solidFill>
                    <a:schemeClr val="bg1"/>
                  </a:solidFill>
                </a:rPr>
                <a:t>147</a:t>
              </a:r>
              <a:endParaRPr lang="en-US" sz="2400">
                <a:solidFill>
                  <a:schemeClr val="bg1"/>
                </a:solidFill>
              </a:endParaRPr>
            </a:p>
          </p:txBody>
        </p:sp>
        <p:sp>
          <p:nvSpPr>
            <p:cNvPr id="11" name="TextBox 10">
              <a:extLst>
                <a:ext uri="{FF2B5EF4-FFF2-40B4-BE49-F238E27FC236}">
                  <a16:creationId xmlns:a16="http://schemas.microsoft.com/office/drawing/2014/main" id="{ABECB20A-7779-435E-ACE9-FF0B4BC0406A}"/>
                </a:ext>
              </a:extLst>
            </p:cNvPr>
            <p:cNvSpPr txBox="1"/>
            <p:nvPr/>
          </p:nvSpPr>
          <p:spPr>
            <a:xfrm>
              <a:off x="5208555" y="4848970"/>
              <a:ext cx="1646605" cy="923330"/>
            </a:xfrm>
            <a:prstGeom prst="rect">
              <a:avLst/>
            </a:prstGeom>
            <a:noFill/>
            <a:ln>
              <a:noFill/>
            </a:ln>
          </p:spPr>
          <p:txBody>
            <a:bodyPr wrap="none" rtlCol="0">
              <a:spAutoFit/>
            </a:bodyPr>
            <a:lstStyle/>
            <a:p>
              <a:r>
                <a:rPr lang="en-US" sz="5400">
                  <a:solidFill>
                    <a:schemeClr val="bg1"/>
                  </a:solidFill>
                </a:rPr>
                <a:t>2269</a:t>
              </a:r>
              <a:endParaRPr lang="en-US" sz="2400">
                <a:solidFill>
                  <a:schemeClr val="bg1"/>
                </a:solidFill>
              </a:endParaRPr>
            </a:p>
          </p:txBody>
        </p:sp>
        <p:sp>
          <p:nvSpPr>
            <p:cNvPr id="45" name="TextBox 44">
              <a:extLst>
                <a:ext uri="{FF2B5EF4-FFF2-40B4-BE49-F238E27FC236}">
                  <a16:creationId xmlns:a16="http://schemas.microsoft.com/office/drawing/2014/main" id="{8C75F9C1-7D4C-499B-8DF6-62325899258C}"/>
                </a:ext>
              </a:extLst>
            </p:cNvPr>
            <p:cNvSpPr txBox="1"/>
            <p:nvPr/>
          </p:nvSpPr>
          <p:spPr>
            <a:xfrm>
              <a:off x="7236728" y="4731735"/>
              <a:ext cx="1646605" cy="923330"/>
            </a:xfrm>
            <a:prstGeom prst="rect">
              <a:avLst/>
            </a:prstGeom>
            <a:noFill/>
            <a:ln>
              <a:noFill/>
            </a:ln>
          </p:spPr>
          <p:txBody>
            <a:bodyPr wrap="none" rtlCol="0">
              <a:spAutoFit/>
            </a:bodyPr>
            <a:lstStyle/>
            <a:p>
              <a:r>
                <a:rPr lang="en-US" sz="5400">
                  <a:solidFill>
                    <a:schemeClr val="bg1"/>
                  </a:solidFill>
                </a:rPr>
                <a:t>5658</a:t>
              </a:r>
              <a:endParaRPr lang="en-US" sz="2400">
                <a:solidFill>
                  <a:schemeClr val="bg1"/>
                </a:solidFill>
              </a:endParaRPr>
            </a:p>
          </p:txBody>
        </p:sp>
        <p:pic>
          <p:nvPicPr>
            <p:cNvPr id="57" name="Graphic 56">
              <a:extLst>
                <a:ext uri="{FF2B5EF4-FFF2-40B4-BE49-F238E27FC236}">
                  <a16:creationId xmlns:a16="http://schemas.microsoft.com/office/drawing/2014/main" id="{24517F2C-693D-4A2A-9E06-32F4F1FAD4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flipV="1">
              <a:off x="2745090" y="3523732"/>
              <a:ext cx="1220880" cy="1220880"/>
            </a:xfrm>
            <a:prstGeom prst="rect">
              <a:avLst/>
            </a:prstGeom>
          </p:spPr>
        </p:pic>
      </p:grpSp>
    </p:spTree>
    <p:extLst>
      <p:ext uri="{BB962C8B-B14F-4D97-AF65-F5344CB8AC3E}">
        <p14:creationId xmlns:p14="http://schemas.microsoft.com/office/powerpoint/2010/main" val="3354085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ithubURL">
            <a:extLst>
              <a:ext uri="{FF2B5EF4-FFF2-40B4-BE49-F238E27FC236}">
                <a16:creationId xmlns:a16="http://schemas.microsoft.com/office/drawing/2014/main" id="{DC677964-9074-4DC4-8093-81290B4391C2}"/>
              </a:ext>
            </a:extLst>
          </p:cNvPr>
          <p:cNvSpPr txBox="1"/>
          <p:nvPr/>
        </p:nvSpPr>
        <p:spPr>
          <a:xfrm>
            <a:off x="1323642" y="3077750"/>
            <a:ext cx="9544716" cy="702500"/>
          </a:xfrm>
          <a:prstGeom prst="rect">
            <a:avLst/>
          </a:prstGeom>
          <a:solidFill>
            <a:schemeClr val="tx1">
              <a:alpha val="50000"/>
            </a:schemeClr>
          </a:solidFill>
          <a:ln w="50800">
            <a:solidFill>
              <a:srgbClr val="F3F2F0"/>
            </a:solidFill>
            <a:miter lim="800000"/>
          </a:ln>
          <a:effectLst/>
        </p:spPr>
        <p:txBody>
          <a:bodyPr wrap="square" rtlCol="0">
            <a:spAutoFit/>
          </a:bodyPr>
          <a:lstStyle/>
          <a:p>
            <a:pPr marL="0" marR="0" algn="ctr">
              <a:lnSpc>
                <a:spcPct val="107000"/>
              </a:lnSpc>
              <a:spcBef>
                <a:spcPts val="0"/>
              </a:spcBef>
              <a:spcAft>
                <a:spcPts val="800"/>
              </a:spcAft>
            </a:pPr>
            <a:r>
              <a:rPr lang="en-US" sz="3200">
                <a:solidFill>
                  <a:schemeClr val="bg1"/>
                </a:solidFill>
                <a:effectLst>
                  <a:outerShdw blurRad="50800" dist="38100" algn="l" rotWithShape="0">
                    <a:prstClr val="black">
                      <a:alpha val="40000"/>
                    </a:prstClr>
                  </a:outerShdw>
                </a:effectLst>
                <a:latin typeface="+mj-lt"/>
                <a:ea typeface="Calibri" panose="020F0502020204030204" pitchFamily="34" charset="0"/>
                <a:cs typeface="Times New Roman" panose="02020603050405020304" pitchFamily="18" charset="0"/>
              </a:rPr>
              <a:t>     </a:t>
            </a:r>
            <a:r>
              <a:rPr lang="en-US" sz="4000">
                <a:solidFill>
                  <a:schemeClr val="bg1"/>
                </a:solidFill>
                <a:effectLst>
                  <a:outerShdw blurRad="50800" dist="38100" algn="l" rotWithShape="0">
                    <a:prstClr val="black">
                      <a:alpha val="40000"/>
                    </a:prstClr>
                  </a:outerShdw>
                </a:effectLst>
                <a:latin typeface="+mj-lt"/>
                <a:ea typeface="Calibri" panose="020F0502020204030204" pitchFamily="34" charset="0"/>
                <a:cs typeface="Times New Roman" panose="02020603050405020304" pitchFamily="18" charset="0"/>
              </a:rPr>
              <a:t>GITHUB.COM/SHIFTSHOW/HIEDCON</a:t>
            </a:r>
            <a:endParaRPr lang="en-US" sz="3200">
              <a:solidFill>
                <a:schemeClr val="bg1"/>
              </a:solidFill>
              <a:effectLst>
                <a:outerShdw blurRad="50800" dist="38100" algn="l" rotWithShape="0">
                  <a:prstClr val="black">
                    <a:alpha val="40000"/>
                  </a:prstClr>
                </a:outerShdw>
              </a:effectLst>
              <a:latin typeface="+mj-lt"/>
              <a:ea typeface="Calibri" panose="020F0502020204030204" pitchFamily="34" charset="0"/>
              <a:cs typeface="Times New Roman" panose="02020603050405020304" pitchFamily="18" charset="0"/>
            </a:endParaRPr>
          </a:p>
        </p:txBody>
      </p:sp>
      <p:pic>
        <p:nvPicPr>
          <p:cNvPr id="50" name="GithubLogo">
            <a:extLst>
              <a:ext uri="{FF2B5EF4-FFF2-40B4-BE49-F238E27FC236}">
                <a16:creationId xmlns:a16="http://schemas.microsoft.com/office/drawing/2014/main" id="{A12FD0E7-C96F-41A2-B84D-E7084E0A30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2350" y="3132906"/>
            <a:ext cx="592188" cy="592188"/>
          </a:xfrm>
          <a:prstGeom prst="rect">
            <a:avLst/>
          </a:prstGeom>
        </p:spPr>
      </p:pic>
      <p:sp>
        <p:nvSpPr>
          <p:cNvPr id="5" name="TextBox 4">
            <a:extLst>
              <a:ext uri="{FF2B5EF4-FFF2-40B4-BE49-F238E27FC236}">
                <a16:creationId xmlns:a16="http://schemas.microsoft.com/office/drawing/2014/main" id="{6291D1EB-7344-4BBB-912F-70EBF5618BAE}"/>
              </a:ext>
            </a:extLst>
          </p:cNvPr>
          <p:cNvSpPr txBox="1"/>
          <p:nvPr/>
        </p:nvSpPr>
        <p:spPr>
          <a:xfrm>
            <a:off x="4706805" y="4106009"/>
            <a:ext cx="2778389" cy="523220"/>
          </a:xfrm>
          <a:prstGeom prst="rect">
            <a:avLst/>
          </a:prstGeom>
          <a:noFill/>
        </p:spPr>
        <p:txBody>
          <a:bodyPr wrap="none" rtlCol="0">
            <a:spAutoFit/>
          </a:bodyPr>
          <a:lstStyle/>
          <a:p>
            <a:r>
              <a:rPr lang="en-US" sz="2800">
                <a:solidFill>
                  <a:schemeClr val="bg1"/>
                </a:solidFill>
              </a:rPr>
              <a:t>aka.my/</a:t>
            </a:r>
            <a:r>
              <a:rPr lang="en-US" sz="2800" err="1">
                <a:solidFill>
                  <a:schemeClr val="bg1"/>
                </a:solidFill>
              </a:rPr>
              <a:t>hiedrepo</a:t>
            </a:r>
            <a:endParaRPr lang="en-US" sz="2800">
              <a:solidFill>
                <a:schemeClr val="bg1"/>
              </a:solidFill>
            </a:endParaRPr>
          </a:p>
        </p:txBody>
      </p:sp>
    </p:spTree>
    <p:extLst>
      <p:ext uri="{BB962C8B-B14F-4D97-AF65-F5344CB8AC3E}">
        <p14:creationId xmlns:p14="http://schemas.microsoft.com/office/powerpoint/2010/main" val="1917209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A7F1207-4EC2-4E9A-B1EE-E051A294DB09}"/>
              </a:ext>
            </a:extLst>
          </p:cNvPr>
          <p:cNvGrpSpPr/>
          <p:nvPr/>
        </p:nvGrpSpPr>
        <p:grpSpPr>
          <a:xfrm>
            <a:off x="2036011" y="720984"/>
            <a:ext cx="8119978" cy="5566507"/>
            <a:chOff x="1872265" y="411798"/>
            <a:chExt cx="8119978" cy="5566507"/>
          </a:xfrm>
        </p:grpSpPr>
        <p:grpSp>
          <p:nvGrpSpPr>
            <p:cNvPr id="16" name="Group 15">
              <a:extLst>
                <a:ext uri="{FF2B5EF4-FFF2-40B4-BE49-F238E27FC236}">
                  <a16:creationId xmlns:a16="http://schemas.microsoft.com/office/drawing/2014/main" id="{051E3AC6-DDFD-487B-8536-473D4C3F1063}"/>
                </a:ext>
              </a:extLst>
            </p:cNvPr>
            <p:cNvGrpSpPr/>
            <p:nvPr/>
          </p:nvGrpSpPr>
          <p:grpSpPr>
            <a:xfrm>
              <a:off x="6096000" y="411798"/>
              <a:ext cx="3896243" cy="5566507"/>
              <a:chOff x="1464211" y="784159"/>
              <a:chExt cx="3896243" cy="5566507"/>
            </a:xfrm>
          </p:grpSpPr>
          <p:grpSp>
            <p:nvGrpSpPr>
              <p:cNvPr id="2" name="Joe">
                <a:extLst>
                  <a:ext uri="{FF2B5EF4-FFF2-40B4-BE49-F238E27FC236}">
                    <a16:creationId xmlns:a16="http://schemas.microsoft.com/office/drawing/2014/main" id="{86ED310E-CDFB-474A-B247-0344E72C0EE9}"/>
                  </a:ext>
                </a:extLst>
              </p:cNvPr>
              <p:cNvGrpSpPr/>
              <p:nvPr/>
            </p:nvGrpSpPr>
            <p:grpSpPr>
              <a:xfrm>
                <a:off x="1464211" y="784159"/>
                <a:ext cx="3896243" cy="5566507"/>
                <a:chOff x="1464211" y="784159"/>
                <a:chExt cx="3896243" cy="5566507"/>
              </a:xfrm>
            </p:grpSpPr>
            <p:sp>
              <p:nvSpPr>
                <p:cNvPr id="17" name="TextBox 16">
                  <a:extLst>
                    <a:ext uri="{FF2B5EF4-FFF2-40B4-BE49-F238E27FC236}">
                      <a16:creationId xmlns:a16="http://schemas.microsoft.com/office/drawing/2014/main" id="{60FF57E9-73BF-4168-A46C-914AC26C36EE}"/>
                    </a:ext>
                  </a:extLst>
                </p:cNvPr>
                <p:cNvSpPr txBox="1"/>
                <p:nvPr/>
              </p:nvSpPr>
              <p:spPr>
                <a:xfrm>
                  <a:off x="1693821" y="5612002"/>
                  <a:ext cx="3416346" cy="738664"/>
                </a:xfrm>
                <a:prstGeom prst="rect">
                  <a:avLst/>
                </a:prstGeom>
                <a:solidFill>
                  <a:schemeClr val="tx1">
                    <a:alpha val="50000"/>
                  </a:schemeClr>
                </a:solidFill>
              </p:spPr>
              <p:txBody>
                <a:bodyPr wrap="square" rtlCol="0">
                  <a:spAutoFit/>
                </a:bodyPr>
                <a:lstStyle/>
                <a:p>
                  <a:pPr algn="ctr"/>
                  <a:r>
                    <a:rPr lang="en-US" sz="2100" b="1">
                      <a:solidFill>
                        <a:srgbClr val="F3F2F0"/>
                      </a:solidFill>
                    </a:rPr>
                    <a:t>/in/</a:t>
                  </a:r>
                  <a:r>
                    <a:rPr lang="en-US" sz="2100" b="1" err="1">
                      <a:solidFill>
                        <a:srgbClr val="F3F2F0"/>
                      </a:solidFill>
                    </a:rPr>
                    <a:t>joegasper</a:t>
                  </a:r>
                  <a:endParaRPr lang="en-US" sz="2100" b="1">
                    <a:solidFill>
                      <a:srgbClr val="F3F2F0"/>
                    </a:solidFill>
                  </a:endParaRPr>
                </a:p>
                <a:p>
                  <a:pPr algn="ctr"/>
                  <a:r>
                    <a:rPr lang="en-US" sz="2100" b="1">
                      <a:solidFill>
                        <a:srgbClr val="F3F2F0"/>
                      </a:solidFill>
                    </a:rPr>
                    <a:t>gasperj@ufl.edu </a:t>
                  </a:r>
                </a:p>
              </p:txBody>
            </p:sp>
            <p:grpSp>
              <p:nvGrpSpPr>
                <p:cNvPr id="14" name="Group 13">
                  <a:extLst>
                    <a:ext uri="{FF2B5EF4-FFF2-40B4-BE49-F238E27FC236}">
                      <a16:creationId xmlns:a16="http://schemas.microsoft.com/office/drawing/2014/main" id="{D656E65E-22BC-4B71-9592-3A33FB4F9102}"/>
                    </a:ext>
                  </a:extLst>
                </p:cNvPr>
                <p:cNvGrpSpPr/>
                <p:nvPr/>
              </p:nvGrpSpPr>
              <p:grpSpPr>
                <a:xfrm>
                  <a:off x="1464211" y="784159"/>
                  <a:ext cx="3896243" cy="5063836"/>
                  <a:chOff x="1114424" y="0"/>
                  <a:chExt cx="4586536" cy="5960990"/>
                </a:xfrm>
              </p:grpSpPr>
              <p:sp>
                <p:nvSpPr>
                  <p:cNvPr id="11" name="Rectangle 10">
                    <a:extLst>
                      <a:ext uri="{FF2B5EF4-FFF2-40B4-BE49-F238E27FC236}">
                        <a16:creationId xmlns:a16="http://schemas.microsoft.com/office/drawing/2014/main" id="{2F62F20B-FE41-4EC0-A97B-0BA01FFCC711}"/>
                      </a:ext>
                    </a:extLst>
                  </p:cNvPr>
                  <p:cNvSpPr/>
                  <p:nvPr/>
                </p:nvSpPr>
                <p:spPr>
                  <a:xfrm>
                    <a:off x="1409700" y="804862"/>
                    <a:ext cx="3975100" cy="4839494"/>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20A0E065-E662-4F6B-97E0-474D7D108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24" y="0"/>
                    <a:ext cx="4586536" cy="5960990"/>
                  </a:xfrm>
                  <a:prstGeom prst="rect">
                    <a:avLst/>
                  </a:prstGeom>
                </p:spPr>
              </p:pic>
              <p:sp>
                <p:nvSpPr>
                  <p:cNvPr id="8" name="Oval 7">
                    <a:extLst>
                      <a:ext uri="{FF2B5EF4-FFF2-40B4-BE49-F238E27FC236}">
                        <a16:creationId xmlns:a16="http://schemas.microsoft.com/office/drawing/2014/main" id="{88B928FC-E597-436C-9818-7FF07DA41808}"/>
                      </a:ext>
                    </a:extLst>
                  </p:cNvPr>
                  <p:cNvSpPr/>
                  <p:nvPr/>
                </p:nvSpPr>
                <p:spPr>
                  <a:xfrm>
                    <a:off x="2993355" y="377825"/>
                    <a:ext cx="828674" cy="828674"/>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6" name="Graphic 25">
                <a:extLst>
                  <a:ext uri="{FF2B5EF4-FFF2-40B4-BE49-F238E27FC236}">
                    <a16:creationId xmlns:a16="http://schemas.microsoft.com/office/drawing/2014/main" id="{9A7F5D2D-9DFA-4443-8312-5D0662382C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1114" y="5651957"/>
                <a:ext cx="311396" cy="305051"/>
              </a:xfrm>
              <a:prstGeom prst="rect">
                <a:avLst/>
              </a:prstGeom>
            </p:spPr>
          </p:pic>
          <p:sp>
            <p:nvSpPr>
              <p:cNvPr id="30" name="Freeform: Shape 29">
                <a:extLst>
                  <a:ext uri="{FF2B5EF4-FFF2-40B4-BE49-F238E27FC236}">
                    <a16:creationId xmlns:a16="http://schemas.microsoft.com/office/drawing/2014/main" id="{F0327913-EBBB-4057-9B6A-89A6306702E4}"/>
                  </a:ext>
                </a:extLst>
              </p:cNvPr>
              <p:cNvSpPr/>
              <p:nvPr/>
            </p:nvSpPr>
            <p:spPr>
              <a:xfrm>
                <a:off x="4741113" y="5990362"/>
                <a:ext cx="301752" cy="301752"/>
              </a:xfrm>
              <a:custGeom>
                <a:avLst/>
                <a:gdLst>
                  <a:gd name="connsiteX0" fmla="*/ 1217741 w 3362029"/>
                  <a:gd name="connsiteY0" fmla="*/ 1425494 h 3362029"/>
                  <a:gd name="connsiteX1" fmla="*/ 1099571 w 3362029"/>
                  <a:gd name="connsiteY1" fmla="*/ 1495319 h 3362029"/>
                  <a:gd name="connsiteX2" fmla="*/ 1055645 w 3362029"/>
                  <a:gd name="connsiteY2" fmla="*/ 1680053 h 3362029"/>
                  <a:gd name="connsiteX3" fmla="*/ 1099571 w 3362029"/>
                  <a:gd name="connsiteY3" fmla="*/ 1864603 h 3362029"/>
                  <a:gd name="connsiteX4" fmla="*/ 1214289 w 3362029"/>
                  <a:gd name="connsiteY4" fmla="*/ 1932319 h 3362029"/>
                  <a:gd name="connsiteX5" fmla="*/ 1330351 w 3362029"/>
                  <a:gd name="connsiteY5" fmla="*/ 1866321 h 3362029"/>
                  <a:gd name="connsiteX6" fmla="*/ 1373323 w 3362029"/>
                  <a:gd name="connsiteY6" fmla="*/ 1683122 h 3362029"/>
                  <a:gd name="connsiteX7" fmla="*/ 1331688 w 3362029"/>
                  <a:gd name="connsiteY7" fmla="*/ 1493212 h 3362029"/>
                  <a:gd name="connsiteX8" fmla="*/ 1217741 w 3362029"/>
                  <a:gd name="connsiteY8" fmla="*/ 1425494 h 3362029"/>
                  <a:gd name="connsiteX9" fmla="*/ 2834714 w 3362029"/>
                  <a:gd name="connsiteY9" fmla="*/ 1287558 h 3362029"/>
                  <a:gd name="connsiteX10" fmla="*/ 2162145 w 3362029"/>
                  <a:gd name="connsiteY10" fmla="*/ 1735874 h 3362029"/>
                  <a:gd name="connsiteX11" fmla="*/ 2116876 w 3362029"/>
                  <a:gd name="connsiteY11" fmla="*/ 1735874 h 3362029"/>
                  <a:gd name="connsiteX12" fmla="*/ 1971266 w 3362029"/>
                  <a:gd name="connsiteY12" fmla="*/ 1635936 h 3362029"/>
                  <a:gd name="connsiteX13" fmla="*/ 1971266 w 3362029"/>
                  <a:gd name="connsiteY13" fmla="*/ 2255945 h 3362029"/>
                  <a:gd name="connsiteX14" fmla="*/ 2710406 w 3362029"/>
                  <a:gd name="connsiteY14" fmla="*/ 2255945 h 3362029"/>
                  <a:gd name="connsiteX15" fmla="*/ 2834714 w 3362029"/>
                  <a:gd name="connsiteY15" fmla="*/ 2126255 h 3362029"/>
                  <a:gd name="connsiteX16" fmla="*/ 1221772 w 3362029"/>
                  <a:gd name="connsiteY16" fmla="*/ 1272982 h 3362029"/>
                  <a:gd name="connsiteX17" fmla="*/ 1439116 w 3362029"/>
                  <a:gd name="connsiteY17" fmla="*/ 1382899 h 3362029"/>
                  <a:gd name="connsiteX18" fmla="*/ 1522179 w 3362029"/>
                  <a:gd name="connsiteY18" fmla="*/ 1673341 h 3362029"/>
                  <a:gd name="connsiteX19" fmla="*/ 1436237 w 3362029"/>
                  <a:gd name="connsiteY19" fmla="*/ 1971832 h 3362029"/>
                  <a:gd name="connsiteX20" fmla="*/ 1211602 w 3362029"/>
                  <a:gd name="connsiteY20" fmla="*/ 2085214 h 3362029"/>
                  <a:gd name="connsiteX21" fmla="*/ 991762 w 3362029"/>
                  <a:gd name="connsiteY21" fmla="*/ 1975481 h 3362029"/>
                  <a:gd name="connsiteX22" fmla="*/ 906591 w 3362029"/>
                  <a:gd name="connsiteY22" fmla="*/ 1689261 h 3362029"/>
                  <a:gd name="connsiteX23" fmla="*/ 993105 w 3362029"/>
                  <a:gd name="connsiteY23" fmla="*/ 1388083 h 3362029"/>
                  <a:gd name="connsiteX24" fmla="*/ 1221772 w 3362029"/>
                  <a:gd name="connsiteY24" fmla="*/ 1272982 h 3362029"/>
                  <a:gd name="connsiteX25" fmla="*/ 1971266 w 3362029"/>
                  <a:gd name="connsiteY25" fmla="*/ 1009216 h 3362029"/>
                  <a:gd name="connsiteX26" fmla="*/ 1971266 w 3362029"/>
                  <a:gd name="connsiteY26" fmla="*/ 1465389 h 3362029"/>
                  <a:gd name="connsiteX27" fmla="*/ 2130681 w 3362029"/>
                  <a:gd name="connsiteY27" fmla="*/ 1565914 h 3362029"/>
                  <a:gd name="connsiteX28" fmla="*/ 2148142 w 3362029"/>
                  <a:gd name="connsiteY28" fmla="*/ 1565914 h 3362029"/>
                  <a:gd name="connsiteX29" fmla="*/ 2834524 w 3362029"/>
                  <a:gd name="connsiteY29" fmla="*/ 1103213 h 3362029"/>
                  <a:gd name="connsiteX30" fmla="*/ 2754727 w 3362029"/>
                  <a:gd name="connsiteY30" fmla="*/ 1009216 h 3362029"/>
                  <a:gd name="connsiteX31" fmla="*/ 1885515 w 3362029"/>
                  <a:gd name="connsiteY31" fmla="*/ 514662 h 3362029"/>
                  <a:gd name="connsiteX32" fmla="*/ 527328 w 3362029"/>
                  <a:gd name="connsiteY32" fmla="*/ 777474 h 3362029"/>
                  <a:gd name="connsiteX33" fmla="*/ 527328 w 3362029"/>
                  <a:gd name="connsiteY33" fmla="*/ 2562675 h 3362029"/>
                  <a:gd name="connsiteX34" fmla="*/ 1885515 w 3362029"/>
                  <a:gd name="connsiteY34" fmla="*/ 2847367 h 3362029"/>
                  <a:gd name="connsiteX35" fmla="*/ 1681015 w 3362029"/>
                  <a:gd name="connsiteY35" fmla="*/ 0 h 3362029"/>
                  <a:gd name="connsiteX36" fmla="*/ 3362029 w 3362029"/>
                  <a:gd name="connsiteY36" fmla="*/ 1681015 h 3362029"/>
                  <a:gd name="connsiteX37" fmla="*/ 1681015 w 3362029"/>
                  <a:gd name="connsiteY37" fmla="*/ 3362029 h 3362029"/>
                  <a:gd name="connsiteX38" fmla="*/ 0 w 3362029"/>
                  <a:gd name="connsiteY38" fmla="*/ 1681015 h 3362029"/>
                  <a:gd name="connsiteX39" fmla="*/ 1681015 w 3362029"/>
                  <a:gd name="connsiteY39" fmla="*/ 0 h 336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62029" h="3362029">
                    <a:moveTo>
                      <a:pt x="1217741" y="1425494"/>
                    </a:moveTo>
                    <a:cubicBezTo>
                      <a:pt x="1168147" y="1425494"/>
                      <a:pt x="1128750" y="1448801"/>
                      <a:pt x="1099571" y="1495319"/>
                    </a:cubicBezTo>
                    <a:cubicBezTo>
                      <a:pt x="1070398" y="1541844"/>
                      <a:pt x="1055645" y="1603387"/>
                      <a:pt x="1055645" y="1680053"/>
                    </a:cubicBezTo>
                    <a:cubicBezTo>
                      <a:pt x="1055645" y="1757851"/>
                      <a:pt x="1070398" y="1819388"/>
                      <a:pt x="1099571" y="1864603"/>
                    </a:cubicBezTo>
                    <a:cubicBezTo>
                      <a:pt x="1128750" y="1909900"/>
                      <a:pt x="1166981" y="1932319"/>
                      <a:pt x="1214289" y="1932319"/>
                    </a:cubicBezTo>
                    <a:cubicBezTo>
                      <a:pt x="1263092" y="1932319"/>
                      <a:pt x="1301787" y="1910302"/>
                      <a:pt x="1330351" y="1866321"/>
                    </a:cubicBezTo>
                    <a:cubicBezTo>
                      <a:pt x="1358917" y="1822348"/>
                      <a:pt x="1373323" y="1761186"/>
                      <a:pt x="1373323" y="1683122"/>
                    </a:cubicBezTo>
                    <a:cubicBezTo>
                      <a:pt x="1373323" y="1601737"/>
                      <a:pt x="1359470" y="1538508"/>
                      <a:pt x="1331688" y="1493212"/>
                    </a:cubicBezTo>
                    <a:cubicBezTo>
                      <a:pt x="1303914" y="1447997"/>
                      <a:pt x="1265930" y="1425494"/>
                      <a:pt x="1217741" y="1425494"/>
                    </a:cubicBezTo>
                    <a:close/>
                    <a:moveTo>
                      <a:pt x="2834714" y="1287558"/>
                    </a:moveTo>
                    <a:cubicBezTo>
                      <a:pt x="2834714" y="1287558"/>
                      <a:pt x="2137522" y="1750948"/>
                      <a:pt x="2162145" y="1735874"/>
                    </a:cubicBezTo>
                    <a:cubicBezTo>
                      <a:pt x="2162145" y="1735874"/>
                      <a:pt x="2137379" y="1750955"/>
                      <a:pt x="2116876" y="1735874"/>
                    </a:cubicBezTo>
                    <a:lnTo>
                      <a:pt x="1971266" y="1635936"/>
                    </a:lnTo>
                    <a:lnTo>
                      <a:pt x="1971266" y="2255945"/>
                    </a:lnTo>
                    <a:lnTo>
                      <a:pt x="2710406" y="2255945"/>
                    </a:lnTo>
                    <a:cubicBezTo>
                      <a:pt x="2776117" y="2255945"/>
                      <a:pt x="2834714" y="2217551"/>
                      <a:pt x="2834714" y="2126255"/>
                    </a:cubicBezTo>
                    <a:close/>
                    <a:moveTo>
                      <a:pt x="1221772" y="1272982"/>
                    </a:moveTo>
                    <a:cubicBezTo>
                      <a:pt x="1311396" y="1272982"/>
                      <a:pt x="1383833" y="1309487"/>
                      <a:pt x="1439116" y="1382899"/>
                    </a:cubicBezTo>
                    <a:cubicBezTo>
                      <a:pt x="1494487" y="1456318"/>
                      <a:pt x="1522179" y="1553221"/>
                      <a:pt x="1522179" y="1673341"/>
                    </a:cubicBezTo>
                    <a:cubicBezTo>
                      <a:pt x="1522268" y="1796784"/>
                      <a:pt x="1493628" y="1896306"/>
                      <a:pt x="1436237" y="1971832"/>
                    </a:cubicBezTo>
                    <a:cubicBezTo>
                      <a:pt x="1378854" y="2047359"/>
                      <a:pt x="1303942" y="2085214"/>
                      <a:pt x="1211602" y="2085214"/>
                    </a:cubicBezTo>
                    <a:cubicBezTo>
                      <a:pt x="1121622" y="2085214"/>
                      <a:pt x="1048449" y="2048648"/>
                      <a:pt x="991762" y="1975481"/>
                    </a:cubicBezTo>
                    <a:cubicBezTo>
                      <a:pt x="935163" y="1902240"/>
                      <a:pt x="906591" y="1806838"/>
                      <a:pt x="906591" y="1689261"/>
                    </a:cubicBezTo>
                    <a:cubicBezTo>
                      <a:pt x="906591" y="1565116"/>
                      <a:pt x="935545" y="1464741"/>
                      <a:pt x="993105" y="1388083"/>
                    </a:cubicBezTo>
                    <a:cubicBezTo>
                      <a:pt x="1050666" y="1311417"/>
                      <a:pt x="1126881" y="1272982"/>
                      <a:pt x="1221772" y="1272982"/>
                    </a:cubicBezTo>
                    <a:close/>
                    <a:moveTo>
                      <a:pt x="1971266" y="1009216"/>
                    </a:moveTo>
                    <a:lnTo>
                      <a:pt x="1971266" y="1465389"/>
                    </a:lnTo>
                    <a:lnTo>
                      <a:pt x="2130681" y="1565914"/>
                    </a:lnTo>
                    <a:cubicBezTo>
                      <a:pt x="2134889" y="1567142"/>
                      <a:pt x="2143934" y="1567231"/>
                      <a:pt x="2148142" y="1565914"/>
                    </a:cubicBezTo>
                    <a:lnTo>
                      <a:pt x="2834524" y="1103213"/>
                    </a:lnTo>
                    <a:cubicBezTo>
                      <a:pt x="2834524" y="1048456"/>
                      <a:pt x="2783545" y="1009216"/>
                      <a:pt x="2754727" y="1009216"/>
                    </a:cubicBezTo>
                    <a:close/>
                    <a:moveTo>
                      <a:pt x="1885515" y="514662"/>
                    </a:moveTo>
                    <a:lnTo>
                      <a:pt x="527328" y="777474"/>
                    </a:lnTo>
                    <a:lnTo>
                      <a:pt x="527328" y="2562675"/>
                    </a:lnTo>
                    <a:lnTo>
                      <a:pt x="1885515" y="2847367"/>
                    </a:lnTo>
                    <a:close/>
                    <a:moveTo>
                      <a:pt x="1681015" y="0"/>
                    </a:moveTo>
                    <a:cubicBezTo>
                      <a:pt x="2609413" y="0"/>
                      <a:pt x="3362029" y="752616"/>
                      <a:pt x="3362029" y="1681015"/>
                    </a:cubicBezTo>
                    <a:cubicBezTo>
                      <a:pt x="3362029" y="2609413"/>
                      <a:pt x="2609413" y="3362029"/>
                      <a:pt x="1681015" y="3362029"/>
                    </a:cubicBezTo>
                    <a:cubicBezTo>
                      <a:pt x="752616" y="3362029"/>
                      <a:pt x="0" y="2609413"/>
                      <a:pt x="0" y="1681015"/>
                    </a:cubicBezTo>
                    <a:cubicBezTo>
                      <a:pt x="0" y="752616"/>
                      <a:pt x="752616" y="0"/>
                      <a:pt x="1681015" y="0"/>
                    </a:cubicBezTo>
                    <a:close/>
                  </a:path>
                </a:pathLst>
              </a:custGeom>
              <a:solidFill>
                <a:schemeClr val="bg1"/>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51FDC8F1-E695-4C7F-87D5-2D42D074BD1C}"/>
                </a:ext>
              </a:extLst>
            </p:cNvPr>
            <p:cNvGrpSpPr/>
            <p:nvPr/>
          </p:nvGrpSpPr>
          <p:grpSpPr>
            <a:xfrm>
              <a:off x="1872265" y="412035"/>
              <a:ext cx="3948626" cy="5566270"/>
              <a:chOff x="6779163" y="784159"/>
              <a:chExt cx="3948626" cy="5566270"/>
            </a:xfrm>
          </p:grpSpPr>
          <p:grpSp>
            <p:nvGrpSpPr>
              <p:cNvPr id="12" name="Dewayne">
                <a:extLst>
                  <a:ext uri="{FF2B5EF4-FFF2-40B4-BE49-F238E27FC236}">
                    <a16:creationId xmlns:a16="http://schemas.microsoft.com/office/drawing/2014/main" id="{B2BAE0CB-B283-4640-BE24-03A97E276401}"/>
                  </a:ext>
                </a:extLst>
              </p:cNvPr>
              <p:cNvGrpSpPr/>
              <p:nvPr/>
            </p:nvGrpSpPr>
            <p:grpSpPr>
              <a:xfrm>
                <a:off x="6779163" y="784159"/>
                <a:ext cx="3948626" cy="5566270"/>
                <a:chOff x="6779163" y="784159"/>
                <a:chExt cx="3948626" cy="5566270"/>
              </a:xfrm>
            </p:grpSpPr>
            <p:grpSp>
              <p:nvGrpSpPr>
                <p:cNvPr id="10" name="Group 9">
                  <a:extLst>
                    <a:ext uri="{FF2B5EF4-FFF2-40B4-BE49-F238E27FC236}">
                      <a16:creationId xmlns:a16="http://schemas.microsoft.com/office/drawing/2014/main" id="{9F97159A-B68A-479D-8731-53D163B9134F}"/>
                    </a:ext>
                  </a:extLst>
                </p:cNvPr>
                <p:cNvGrpSpPr/>
                <p:nvPr/>
              </p:nvGrpSpPr>
              <p:grpSpPr>
                <a:xfrm>
                  <a:off x="7029450" y="5601750"/>
                  <a:ext cx="3447501" cy="748679"/>
                  <a:chOff x="7029450" y="5601750"/>
                  <a:chExt cx="3447501" cy="748679"/>
                </a:xfrm>
              </p:grpSpPr>
              <p:sp>
                <p:nvSpPr>
                  <p:cNvPr id="15" name="TextBox 14">
                    <a:extLst>
                      <a:ext uri="{FF2B5EF4-FFF2-40B4-BE49-F238E27FC236}">
                        <a16:creationId xmlns:a16="http://schemas.microsoft.com/office/drawing/2014/main" id="{D498C2CA-4BAE-4694-990A-893B31E72CB6}"/>
                      </a:ext>
                    </a:extLst>
                  </p:cNvPr>
                  <p:cNvSpPr txBox="1"/>
                  <p:nvPr/>
                </p:nvSpPr>
                <p:spPr>
                  <a:xfrm>
                    <a:off x="7029450" y="5611765"/>
                    <a:ext cx="3447501" cy="738664"/>
                  </a:xfrm>
                  <a:prstGeom prst="rect">
                    <a:avLst/>
                  </a:prstGeom>
                  <a:solidFill>
                    <a:schemeClr val="tx1">
                      <a:alpha val="50000"/>
                    </a:schemeClr>
                  </a:solidFill>
                </p:spPr>
                <p:txBody>
                  <a:bodyPr wrap="square" rtlCol="0">
                    <a:spAutoFit/>
                  </a:bodyPr>
                  <a:lstStyle/>
                  <a:p>
                    <a:pPr algn="ctr"/>
                    <a:r>
                      <a:rPr lang="en-US" sz="2100" b="1">
                        <a:solidFill>
                          <a:srgbClr val="F3F2F0"/>
                        </a:solidFill>
                      </a:rPr>
                      <a:t>/in/</a:t>
                    </a:r>
                    <a:r>
                      <a:rPr lang="en-US" sz="2100" b="1" err="1">
                        <a:solidFill>
                          <a:srgbClr val="F3F2F0"/>
                        </a:solidFill>
                      </a:rPr>
                      <a:t>dewaynehyatt</a:t>
                    </a:r>
                    <a:endParaRPr lang="en-US" sz="2100" b="1">
                      <a:solidFill>
                        <a:srgbClr val="F3F2F0"/>
                      </a:solidFill>
                    </a:endParaRPr>
                  </a:p>
                  <a:p>
                    <a:pPr algn="ctr"/>
                    <a:r>
                      <a:rPr lang="en-US" sz="2100" b="1">
                        <a:solidFill>
                          <a:srgbClr val="F3F2F0"/>
                        </a:solidFill>
                      </a:rPr>
                      <a:t>dehyatt@ufl.edu</a:t>
                    </a:r>
                  </a:p>
                </p:txBody>
              </p:sp>
              <p:sp>
                <p:nvSpPr>
                  <p:cNvPr id="43" name="Rectangle 42">
                    <a:extLst>
                      <a:ext uri="{FF2B5EF4-FFF2-40B4-BE49-F238E27FC236}">
                        <a16:creationId xmlns:a16="http://schemas.microsoft.com/office/drawing/2014/main" id="{2755979F-7340-47D5-ACBA-41A18B449D42}"/>
                      </a:ext>
                    </a:extLst>
                  </p:cNvPr>
                  <p:cNvSpPr/>
                  <p:nvPr/>
                </p:nvSpPr>
                <p:spPr>
                  <a:xfrm>
                    <a:off x="7029450" y="5601750"/>
                    <a:ext cx="497465" cy="72646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4D173ED6-2E68-44F4-BAB3-B91668FBC488}"/>
                    </a:ext>
                  </a:extLst>
                </p:cNvPr>
                <p:cNvGrpSpPr/>
                <p:nvPr/>
              </p:nvGrpSpPr>
              <p:grpSpPr>
                <a:xfrm>
                  <a:off x="6779163" y="784159"/>
                  <a:ext cx="3948626" cy="5063836"/>
                  <a:chOff x="6429376" y="0"/>
                  <a:chExt cx="4648200" cy="5960990"/>
                </a:xfrm>
              </p:grpSpPr>
              <p:sp>
                <p:nvSpPr>
                  <p:cNvPr id="9" name="Rectangle 8">
                    <a:extLst>
                      <a:ext uri="{FF2B5EF4-FFF2-40B4-BE49-F238E27FC236}">
                        <a16:creationId xmlns:a16="http://schemas.microsoft.com/office/drawing/2014/main" id="{66B7968C-FA36-4D82-8016-F964624CD8A6}"/>
                      </a:ext>
                    </a:extLst>
                  </p:cNvPr>
                  <p:cNvSpPr/>
                  <p:nvPr/>
                </p:nvSpPr>
                <p:spPr>
                  <a:xfrm>
                    <a:off x="6753226" y="804862"/>
                    <a:ext cx="4000500" cy="483949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22CD28A9-74E6-4873-9B1E-EA2A933B96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9376" y="0"/>
                    <a:ext cx="4648200" cy="5960990"/>
                  </a:xfrm>
                  <a:prstGeom prst="rect">
                    <a:avLst/>
                  </a:prstGeom>
                </p:spPr>
              </p:pic>
              <p:sp>
                <p:nvSpPr>
                  <p:cNvPr id="6" name="Oval 5">
                    <a:extLst>
                      <a:ext uri="{FF2B5EF4-FFF2-40B4-BE49-F238E27FC236}">
                        <a16:creationId xmlns:a16="http://schemas.microsoft.com/office/drawing/2014/main" id="{2DB11103-3AA2-44E6-BADB-81AA98DA772A}"/>
                      </a:ext>
                    </a:extLst>
                  </p:cNvPr>
                  <p:cNvSpPr/>
                  <p:nvPr/>
                </p:nvSpPr>
                <p:spPr>
                  <a:xfrm>
                    <a:off x="8337551" y="377825"/>
                    <a:ext cx="828674" cy="828674"/>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6" name="Graphic 35">
                <a:extLst>
                  <a:ext uri="{FF2B5EF4-FFF2-40B4-BE49-F238E27FC236}">
                    <a16:creationId xmlns:a16="http://schemas.microsoft.com/office/drawing/2014/main" id="{21991015-9139-4E5E-9BC1-51CA512EBE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4272" y="5622670"/>
                <a:ext cx="311396" cy="305051"/>
              </a:xfrm>
              <a:prstGeom prst="rect">
                <a:avLst/>
              </a:prstGeom>
            </p:spPr>
          </p:pic>
          <p:sp>
            <p:nvSpPr>
              <p:cNvPr id="38" name="Freeform: Shape 37">
                <a:extLst>
                  <a:ext uri="{FF2B5EF4-FFF2-40B4-BE49-F238E27FC236}">
                    <a16:creationId xmlns:a16="http://schemas.microsoft.com/office/drawing/2014/main" id="{D11364B8-1078-4E4F-AF5F-94C09997B886}"/>
                  </a:ext>
                </a:extLst>
              </p:cNvPr>
              <p:cNvSpPr/>
              <p:nvPr/>
            </p:nvSpPr>
            <p:spPr>
              <a:xfrm>
                <a:off x="7054271" y="5961075"/>
                <a:ext cx="301752" cy="301752"/>
              </a:xfrm>
              <a:custGeom>
                <a:avLst/>
                <a:gdLst>
                  <a:gd name="connsiteX0" fmla="*/ 1217741 w 3362029"/>
                  <a:gd name="connsiteY0" fmla="*/ 1425494 h 3362029"/>
                  <a:gd name="connsiteX1" fmla="*/ 1099571 w 3362029"/>
                  <a:gd name="connsiteY1" fmla="*/ 1495319 h 3362029"/>
                  <a:gd name="connsiteX2" fmla="*/ 1055645 w 3362029"/>
                  <a:gd name="connsiteY2" fmla="*/ 1680053 h 3362029"/>
                  <a:gd name="connsiteX3" fmla="*/ 1099571 w 3362029"/>
                  <a:gd name="connsiteY3" fmla="*/ 1864603 h 3362029"/>
                  <a:gd name="connsiteX4" fmla="*/ 1214289 w 3362029"/>
                  <a:gd name="connsiteY4" fmla="*/ 1932319 h 3362029"/>
                  <a:gd name="connsiteX5" fmla="*/ 1330351 w 3362029"/>
                  <a:gd name="connsiteY5" fmla="*/ 1866321 h 3362029"/>
                  <a:gd name="connsiteX6" fmla="*/ 1373323 w 3362029"/>
                  <a:gd name="connsiteY6" fmla="*/ 1683122 h 3362029"/>
                  <a:gd name="connsiteX7" fmla="*/ 1331688 w 3362029"/>
                  <a:gd name="connsiteY7" fmla="*/ 1493212 h 3362029"/>
                  <a:gd name="connsiteX8" fmla="*/ 1217741 w 3362029"/>
                  <a:gd name="connsiteY8" fmla="*/ 1425494 h 3362029"/>
                  <a:gd name="connsiteX9" fmla="*/ 2834714 w 3362029"/>
                  <a:gd name="connsiteY9" fmla="*/ 1287558 h 3362029"/>
                  <a:gd name="connsiteX10" fmla="*/ 2162145 w 3362029"/>
                  <a:gd name="connsiteY10" fmla="*/ 1735874 h 3362029"/>
                  <a:gd name="connsiteX11" fmla="*/ 2116876 w 3362029"/>
                  <a:gd name="connsiteY11" fmla="*/ 1735874 h 3362029"/>
                  <a:gd name="connsiteX12" fmla="*/ 1971266 w 3362029"/>
                  <a:gd name="connsiteY12" fmla="*/ 1635936 h 3362029"/>
                  <a:gd name="connsiteX13" fmla="*/ 1971266 w 3362029"/>
                  <a:gd name="connsiteY13" fmla="*/ 2255945 h 3362029"/>
                  <a:gd name="connsiteX14" fmla="*/ 2710406 w 3362029"/>
                  <a:gd name="connsiteY14" fmla="*/ 2255945 h 3362029"/>
                  <a:gd name="connsiteX15" fmla="*/ 2834714 w 3362029"/>
                  <a:gd name="connsiteY15" fmla="*/ 2126255 h 3362029"/>
                  <a:gd name="connsiteX16" fmla="*/ 1221772 w 3362029"/>
                  <a:gd name="connsiteY16" fmla="*/ 1272982 h 3362029"/>
                  <a:gd name="connsiteX17" fmla="*/ 1439116 w 3362029"/>
                  <a:gd name="connsiteY17" fmla="*/ 1382899 h 3362029"/>
                  <a:gd name="connsiteX18" fmla="*/ 1522179 w 3362029"/>
                  <a:gd name="connsiteY18" fmla="*/ 1673341 h 3362029"/>
                  <a:gd name="connsiteX19" fmla="*/ 1436237 w 3362029"/>
                  <a:gd name="connsiteY19" fmla="*/ 1971832 h 3362029"/>
                  <a:gd name="connsiteX20" fmla="*/ 1211602 w 3362029"/>
                  <a:gd name="connsiteY20" fmla="*/ 2085214 h 3362029"/>
                  <a:gd name="connsiteX21" fmla="*/ 991762 w 3362029"/>
                  <a:gd name="connsiteY21" fmla="*/ 1975481 h 3362029"/>
                  <a:gd name="connsiteX22" fmla="*/ 906591 w 3362029"/>
                  <a:gd name="connsiteY22" fmla="*/ 1689261 h 3362029"/>
                  <a:gd name="connsiteX23" fmla="*/ 993105 w 3362029"/>
                  <a:gd name="connsiteY23" fmla="*/ 1388083 h 3362029"/>
                  <a:gd name="connsiteX24" fmla="*/ 1221772 w 3362029"/>
                  <a:gd name="connsiteY24" fmla="*/ 1272982 h 3362029"/>
                  <a:gd name="connsiteX25" fmla="*/ 1971266 w 3362029"/>
                  <a:gd name="connsiteY25" fmla="*/ 1009216 h 3362029"/>
                  <a:gd name="connsiteX26" fmla="*/ 1971266 w 3362029"/>
                  <a:gd name="connsiteY26" fmla="*/ 1465389 h 3362029"/>
                  <a:gd name="connsiteX27" fmla="*/ 2130681 w 3362029"/>
                  <a:gd name="connsiteY27" fmla="*/ 1565914 h 3362029"/>
                  <a:gd name="connsiteX28" fmla="*/ 2148142 w 3362029"/>
                  <a:gd name="connsiteY28" fmla="*/ 1565914 h 3362029"/>
                  <a:gd name="connsiteX29" fmla="*/ 2834524 w 3362029"/>
                  <a:gd name="connsiteY29" fmla="*/ 1103213 h 3362029"/>
                  <a:gd name="connsiteX30" fmla="*/ 2754727 w 3362029"/>
                  <a:gd name="connsiteY30" fmla="*/ 1009216 h 3362029"/>
                  <a:gd name="connsiteX31" fmla="*/ 1885515 w 3362029"/>
                  <a:gd name="connsiteY31" fmla="*/ 514662 h 3362029"/>
                  <a:gd name="connsiteX32" fmla="*/ 527328 w 3362029"/>
                  <a:gd name="connsiteY32" fmla="*/ 777474 h 3362029"/>
                  <a:gd name="connsiteX33" fmla="*/ 527328 w 3362029"/>
                  <a:gd name="connsiteY33" fmla="*/ 2562675 h 3362029"/>
                  <a:gd name="connsiteX34" fmla="*/ 1885515 w 3362029"/>
                  <a:gd name="connsiteY34" fmla="*/ 2847367 h 3362029"/>
                  <a:gd name="connsiteX35" fmla="*/ 1681015 w 3362029"/>
                  <a:gd name="connsiteY35" fmla="*/ 0 h 3362029"/>
                  <a:gd name="connsiteX36" fmla="*/ 3362029 w 3362029"/>
                  <a:gd name="connsiteY36" fmla="*/ 1681015 h 3362029"/>
                  <a:gd name="connsiteX37" fmla="*/ 1681015 w 3362029"/>
                  <a:gd name="connsiteY37" fmla="*/ 3362029 h 3362029"/>
                  <a:gd name="connsiteX38" fmla="*/ 0 w 3362029"/>
                  <a:gd name="connsiteY38" fmla="*/ 1681015 h 3362029"/>
                  <a:gd name="connsiteX39" fmla="*/ 1681015 w 3362029"/>
                  <a:gd name="connsiteY39" fmla="*/ 0 h 336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62029" h="3362029">
                    <a:moveTo>
                      <a:pt x="1217741" y="1425494"/>
                    </a:moveTo>
                    <a:cubicBezTo>
                      <a:pt x="1168147" y="1425494"/>
                      <a:pt x="1128750" y="1448801"/>
                      <a:pt x="1099571" y="1495319"/>
                    </a:cubicBezTo>
                    <a:cubicBezTo>
                      <a:pt x="1070398" y="1541844"/>
                      <a:pt x="1055645" y="1603387"/>
                      <a:pt x="1055645" y="1680053"/>
                    </a:cubicBezTo>
                    <a:cubicBezTo>
                      <a:pt x="1055645" y="1757851"/>
                      <a:pt x="1070398" y="1819388"/>
                      <a:pt x="1099571" y="1864603"/>
                    </a:cubicBezTo>
                    <a:cubicBezTo>
                      <a:pt x="1128750" y="1909900"/>
                      <a:pt x="1166981" y="1932319"/>
                      <a:pt x="1214289" y="1932319"/>
                    </a:cubicBezTo>
                    <a:cubicBezTo>
                      <a:pt x="1263092" y="1932319"/>
                      <a:pt x="1301787" y="1910302"/>
                      <a:pt x="1330351" y="1866321"/>
                    </a:cubicBezTo>
                    <a:cubicBezTo>
                      <a:pt x="1358917" y="1822348"/>
                      <a:pt x="1373323" y="1761186"/>
                      <a:pt x="1373323" y="1683122"/>
                    </a:cubicBezTo>
                    <a:cubicBezTo>
                      <a:pt x="1373323" y="1601737"/>
                      <a:pt x="1359470" y="1538508"/>
                      <a:pt x="1331688" y="1493212"/>
                    </a:cubicBezTo>
                    <a:cubicBezTo>
                      <a:pt x="1303914" y="1447997"/>
                      <a:pt x="1265930" y="1425494"/>
                      <a:pt x="1217741" y="1425494"/>
                    </a:cubicBezTo>
                    <a:close/>
                    <a:moveTo>
                      <a:pt x="2834714" y="1287558"/>
                    </a:moveTo>
                    <a:cubicBezTo>
                      <a:pt x="2834714" y="1287558"/>
                      <a:pt x="2137522" y="1750948"/>
                      <a:pt x="2162145" y="1735874"/>
                    </a:cubicBezTo>
                    <a:cubicBezTo>
                      <a:pt x="2162145" y="1735874"/>
                      <a:pt x="2137379" y="1750955"/>
                      <a:pt x="2116876" y="1735874"/>
                    </a:cubicBezTo>
                    <a:lnTo>
                      <a:pt x="1971266" y="1635936"/>
                    </a:lnTo>
                    <a:lnTo>
                      <a:pt x="1971266" y="2255945"/>
                    </a:lnTo>
                    <a:lnTo>
                      <a:pt x="2710406" y="2255945"/>
                    </a:lnTo>
                    <a:cubicBezTo>
                      <a:pt x="2776117" y="2255945"/>
                      <a:pt x="2834714" y="2217551"/>
                      <a:pt x="2834714" y="2126255"/>
                    </a:cubicBezTo>
                    <a:close/>
                    <a:moveTo>
                      <a:pt x="1221772" y="1272982"/>
                    </a:moveTo>
                    <a:cubicBezTo>
                      <a:pt x="1311396" y="1272982"/>
                      <a:pt x="1383833" y="1309487"/>
                      <a:pt x="1439116" y="1382899"/>
                    </a:cubicBezTo>
                    <a:cubicBezTo>
                      <a:pt x="1494487" y="1456318"/>
                      <a:pt x="1522179" y="1553221"/>
                      <a:pt x="1522179" y="1673341"/>
                    </a:cubicBezTo>
                    <a:cubicBezTo>
                      <a:pt x="1522268" y="1796784"/>
                      <a:pt x="1493628" y="1896306"/>
                      <a:pt x="1436237" y="1971832"/>
                    </a:cubicBezTo>
                    <a:cubicBezTo>
                      <a:pt x="1378854" y="2047359"/>
                      <a:pt x="1303942" y="2085214"/>
                      <a:pt x="1211602" y="2085214"/>
                    </a:cubicBezTo>
                    <a:cubicBezTo>
                      <a:pt x="1121622" y="2085214"/>
                      <a:pt x="1048449" y="2048648"/>
                      <a:pt x="991762" y="1975481"/>
                    </a:cubicBezTo>
                    <a:cubicBezTo>
                      <a:pt x="935163" y="1902240"/>
                      <a:pt x="906591" y="1806838"/>
                      <a:pt x="906591" y="1689261"/>
                    </a:cubicBezTo>
                    <a:cubicBezTo>
                      <a:pt x="906591" y="1565116"/>
                      <a:pt x="935545" y="1464741"/>
                      <a:pt x="993105" y="1388083"/>
                    </a:cubicBezTo>
                    <a:cubicBezTo>
                      <a:pt x="1050666" y="1311417"/>
                      <a:pt x="1126881" y="1272982"/>
                      <a:pt x="1221772" y="1272982"/>
                    </a:cubicBezTo>
                    <a:close/>
                    <a:moveTo>
                      <a:pt x="1971266" y="1009216"/>
                    </a:moveTo>
                    <a:lnTo>
                      <a:pt x="1971266" y="1465389"/>
                    </a:lnTo>
                    <a:lnTo>
                      <a:pt x="2130681" y="1565914"/>
                    </a:lnTo>
                    <a:cubicBezTo>
                      <a:pt x="2134889" y="1567142"/>
                      <a:pt x="2143934" y="1567231"/>
                      <a:pt x="2148142" y="1565914"/>
                    </a:cubicBezTo>
                    <a:lnTo>
                      <a:pt x="2834524" y="1103213"/>
                    </a:lnTo>
                    <a:cubicBezTo>
                      <a:pt x="2834524" y="1048456"/>
                      <a:pt x="2783545" y="1009216"/>
                      <a:pt x="2754727" y="1009216"/>
                    </a:cubicBezTo>
                    <a:close/>
                    <a:moveTo>
                      <a:pt x="1885515" y="514662"/>
                    </a:moveTo>
                    <a:lnTo>
                      <a:pt x="527328" y="777474"/>
                    </a:lnTo>
                    <a:lnTo>
                      <a:pt x="527328" y="2562675"/>
                    </a:lnTo>
                    <a:lnTo>
                      <a:pt x="1885515" y="2847367"/>
                    </a:lnTo>
                    <a:close/>
                    <a:moveTo>
                      <a:pt x="1681015" y="0"/>
                    </a:moveTo>
                    <a:cubicBezTo>
                      <a:pt x="2609413" y="0"/>
                      <a:pt x="3362029" y="752616"/>
                      <a:pt x="3362029" y="1681015"/>
                    </a:cubicBezTo>
                    <a:cubicBezTo>
                      <a:pt x="3362029" y="2609413"/>
                      <a:pt x="2609413" y="3362029"/>
                      <a:pt x="1681015" y="3362029"/>
                    </a:cubicBezTo>
                    <a:cubicBezTo>
                      <a:pt x="752616" y="3362029"/>
                      <a:pt x="0" y="2609413"/>
                      <a:pt x="0" y="1681015"/>
                    </a:cubicBezTo>
                    <a:cubicBezTo>
                      <a:pt x="0" y="752616"/>
                      <a:pt x="752616" y="0"/>
                      <a:pt x="1681015" y="0"/>
                    </a:cubicBezTo>
                    <a:close/>
                  </a:path>
                </a:pathLst>
              </a:custGeom>
              <a:solidFill>
                <a:schemeClr val="bg1"/>
              </a:solidFill>
              <a:ln w="9525" cap="flat">
                <a:noFill/>
                <a:prstDash val="solid"/>
                <a:miter/>
              </a:ln>
            </p:spPr>
            <p:txBody>
              <a:bodyPr rtlCol="0" anchor="ctr"/>
              <a:lstStyle/>
              <a:p>
                <a:endParaRPr lang="en-US"/>
              </a:p>
            </p:txBody>
          </p:sp>
        </p:grpSp>
      </p:grpSp>
      <p:sp>
        <p:nvSpPr>
          <p:cNvPr id="4" name="GithubURL">
            <a:extLst>
              <a:ext uri="{FF2B5EF4-FFF2-40B4-BE49-F238E27FC236}">
                <a16:creationId xmlns:a16="http://schemas.microsoft.com/office/drawing/2014/main" id="{C34DD928-82B2-4FE4-AF03-8AC7B8D9D659}"/>
              </a:ext>
            </a:extLst>
          </p:cNvPr>
          <p:cNvSpPr txBox="1"/>
          <p:nvPr/>
        </p:nvSpPr>
        <p:spPr>
          <a:xfrm>
            <a:off x="2301986" y="241425"/>
            <a:ext cx="7588028" cy="580480"/>
          </a:xfrm>
          <a:prstGeom prst="rect">
            <a:avLst/>
          </a:prstGeom>
          <a:solidFill>
            <a:schemeClr val="tx1">
              <a:alpha val="50000"/>
            </a:schemeClr>
          </a:solidFill>
          <a:ln w="50800">
            <a:solidFill>
              <a:srgbClr val="F3F2F0"/>
            </a:solidFill>
            <a:miter lim="800000"/>
          </a:ln>
          <a:effectLst/>
        </p:spPr>
        <p:txBody>
          <a:bodyPr wrap="square" rtlCol="0">
            <a:spAutoFit/>
          </a:bodyPr>
          <a:lstStyle/>
          <a:p>
            <a:pPr marL="0" marR="0" algn="ctr">
              <a:lnSpc>
                <a:spcPct val="107000"/>
              </a:lnSpc>
              <a:spcBef>
                <a:spcPts val="0"/>
              </a:spcBef>
              <a:spcAft>
                <a:spcPts val="800"/>
              </a:spcAft>
            </a:pPr>
            <a:r>
              <a:rPr lang="en-US" sz="3200">
                <a:solidFill>
                  <a:schemeClr val="bg1"/>
                </a:solidFill>
                <a:effectLst>
                  <a:outerShdw blurRad="50800" dist="38100" algn="l" rotWithShape="0">
                    <a:prstClr val="black">
                      <a:alpha val="40000"/>
                    </a:prstClr>
                  </a:outerShdw>
                </a:effectLst>
                <a:latin typeface="+mj-lt"/>
                <a:ea typeface="Calibri" panose="020F0502020204030204" pitchFamily="34" charset="0"/>
                <a:cs typeface="Times New Roman" panose="02020603050405020304" pitchFamily="18" charset="0"/>
              </a:rPr>
              <a:t>     GITHUB.COM/SHIFTSHOW/HIEDCON</a:t>
            </a:r>
          </a:p>
        </p:txBody>
      </p:sp>
      <p:pic>
        <p:nvPicPr>
          <p:cNvPr id="42" name="GithubLogo">
            <a:extLst>
              <a:ext uri="{FF2B5EF4-FFF2-40B4-BE49-F238E27FC236}">
                <a16:creationId xmlns:a16="http://schemas.microsoft.com/office/drawing/2014/main" id="{9E6AE070-96D2-4772-940E-C5CB3F6F37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30189" y="297221"/>
            <a:ext cx="480702" cy="480702"/>
          </a:xfrm>
          <a:prstGeom prst="rect">
            <a:avLst/>
          </a:prstGeom>
        </p:spPr>
      </p:pic>
    </p:spTree>
    <p:extLst>
      <p:ext uri="{BB962C8B-B14F-4D97-AF65-F5344CB8AC3E}">
        <p14:creationId xmlns:p14="http://schemas.microsoft.com/office/powerpoint/2010/main" val="4056486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98B8E71-FD46-4B14-AF3D-CB7FDAA00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665" y="1037665"/>
            <a:ext cx="4782670" cy="4782670"/>
          </a:xfrm>
          <a:prstGeom prst="rect">
            <a:avLst/>
          </a:prstGeom>
        </p:spPr>
      </p:pic>
      <p:sp>
        <p:nvSpPr>
          <p:cNvPr id="5" name="GithubURL">
            <a:extLst>
              <a:ext uri="{FF2B5EF4-FFF2-40B4-BE49-F238E27FC236}">
                <a16:creationId xmlns:a16="http://schemas.microsoft.com/office/drawing/2014/main" id="{86EACFEC-3BB0-4379-80C3-6E61FE5F418A}"/>
              </a:ext>
            </a:extLst>
          </p:cNvPr>
          <p:cNvSpPr txBox="1"/>
          <p:nvPr/>
        </p:nvSpPr>
        <p:spPr>
          <a:xfrm>
            <a:off x="5139019" y="201411"/>
            <a:ext cx="2156010" cy="580480"/>
          </a:xfrm>
          <a:prstGeom prst="rect">
            <a:avLst/>
          </a:prstGeom>
          <a:solidFill>
            <a:schemeClr val="tx1">
              <a:alpha val="50000"/>
            </a:schemeClr>
          </a:solidFill>
          <a:ln w="50800">
            <a:solidFill>
              <a:srgbClr val="F3F2F0"/>
            </a:solidFill>
            <a:miter lim="800000"/>
          </a:ln>
          <a:effectLst/>
        </p:spPr>
        <p:txBody>
          <a:bodyPr wrap="square" rtlCol="0">
            <a:spAutoFit/>
          </a:bodyPr>
          <a:lstStyle/>
          <a:p>
            <a:pPr marL="0" marR="0" algn="ctr">
              <a:lnSpc>
                <a:spcPct val="107000"/>
              </a:lnSpc>
              <a:spcBef>
                <a:spcPts val="0"/>
              </a:spcBef>
              <a:spcAft>
                <a:spcPts val="800"/>
              </a:spcAft>
            </a:pPr>
            <a:r>
              <a:rPr lang="en-US" sz="3200">
                <a:solidFill>
                  <a:schemeClr val="bg1"/>
                </a:solidFill>
                <a:effectLst>
                  <a:outerShdw blurRad="50800" dist="38100" algn="l" rotWithShape="0">
                    <a:prstClr val="black">
                      <a:alpha val="40000"/>
                    </a:prstClr>
                  </a:outerShdw>
                </a:effectLst>
                <a:latin typeface="+mj-lt"/>
                <a:ea typeface="Calibri" panose="020F0502020204030204" pitchFamily="34" charset="0"/>
                <a:cs typeface="Times New Roman" panose="02020603050405020304" pitchFamily="18" charset="0"/>
              </a:rPr>
              <a:t>PODCAST</a:t>
            </a:r>
          </a:p>
        </p:txBody>
      </p:sp>
      <p:sp>
        <p:nvSpPr>
          <p:cNvPr id="7" name="GithubURL">
            <a:extLst>
              <a:ext uri="{FF2B5EF4-FFF2-40B4-BE49-F238E27FC236}">
                <a16:creationId xmlns:a16="http://schemas.microsoft.com/office/drawing/2014/main" id="{696A9923-1D0B-4ACA-9CC6-D22E88977E7C}"/>
              </a:ext>
            </a:extLst>
          </p:cNvPr>
          <p:cNvSpPr txBox="1"/>
          <p:nvPr/>
        </p:nvSpPr>
        <p:spPr>
          <a:xfrm>
            <a:off x="4128247" y="6076109"/>
            <a:ext cx="3935506" cy="580480"/>
          </a:xfrm>
          <a:prstGeom prst="rect">
            <a:avLst/>
          </a:prstGeom>
          <a:solidFill>
            <a:schemeClr val="tx1">
              <a:alpha val="50000"/>
            </a:schemeClr>
          </a:solidFill>
          <a:ln w="50800">
            <a:solidFill>
              <a:srgbClr val="F3F2F0"/>
            </a:solidFill>
            <a:miter lim="800000"/>
          </a:ln>
          <a:effectLst/>
        </p:spPr>
        <p:txBody>
          <a:bodyPr wrap="square" rtlCol="0">
            <a:spAutoFit/>
          </a:bodyPr>
          <a:lstStyle/>
          <a:p>
            <a:pPr marL="0" marR="0" algn="ctr">
              <a:lnSpc>
                <a:spcPct val="107000"/>
              </a:lnSpc>
              <a:spcBef>
                <a:spcPts val="0"/>
              </a:spcBef>
              <a:spcAft>
                <a:spcPts val="800"/>
              </a:spcAft>
            </a:pPr>
            <a:r>
              <a:rPr lang="en-US" sz="3200">
                <a:solidFill>
                  <a:schemeClr val="bg1"/>
                </a:solidFill>
                <a:effectLst>
                  <a:outerShdw blurRad="50800" dist="38100" algn="l" rotWithShape="0">
                    <a:prstClr val="black">
                      <a:alpha val="40000"/>
                    </a:prstClr>
                  </a:outerShdw>
                </a:effectLst>
                <a:latin typeface="+mj-lt"/>
                <a:ea typeface="Calibri" panose="020F0502020204030204" pitchFamily="34" charset="0"/>
                <a:cs typeface="Times New Roman" panose="02020603050405020304" pitchFamily="18" charset="0"/>
              </a:rPr>
              <a:t>COMING SOON</a:t>
            </a:r>
          </a:p>
        </p:txBody>
      </p:sp>
    </p:spTree>
    <p:extLst>
      <p:ext uri="{BB962C8B-B14F-4D97-AF65-F5344CB8AC3E}">
        <p14:creationId xmlns:p14="http://schemas.microsoft.com/office/powerpoint/2010/main" val="255910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136207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4389120"/>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p:txBody>
      </p:sp>
      <p:pic>
        <p:nvPicPr>
          <p:cNvPr id="6" name="Picture 5">
            <a:extLst>
              <a:ext uri="{FF2B5EF4-FFF2-40B4-BE49-F238E27FC236}">
                <a16:creationId xmlns:a16="http://schemas.microsoft.com/office/drawing/2014/main" id="{4B8E04F6-199A-4226-B36D-CB44EEE57A11}"/>
              </a:ext>
            </a:extLst>
          </p:cNvPr>
          <p:cNvPicPr>
            <a:picLocks noChangeAspect="1"/>
          </p:cNvPicPr>
          <p:nvPr/>
        </p:nvPicPr>
        <p:blipFill>
          <a:blip r:embed="rId5"/>
          <a:stretch>
            <a:fillRect/>
          </a:stretch>
        </p:blipFill>
        <p:spPr>
          <a:xfrm>
            <a:off x="474146" y="266707"/>
            <a:ext cx="11243708" cy="6324586"/>
          </a:xfrm>
          <a:prstGeom prst="rect">
            <a:avLst/>
          </a:prstGeom>
        </p:spPr>
      </p:pic>
      <p:pic>
        <p:nvPicPr>
          <p:cNvPr id="20" name="Lounge">
            <a:extLst>
              <a:ext uri="{FF2B5EF4-FFF2-40B4-BE49-F238E27FC236}">
                <a16:creationId xmlns:a16="http://schemas.microsoft.com/office/drawing/2014/main" id="{612931A0-4CCB-48F5-9BF9-99F99AED150B}"/>
              </a:ext>
            </a:extLst>
          </p:cNvPr>
          <p:cNvPicPr>
            <a:picLocks noChangeAspect="1"/>
          </p:cNvPicPr>
          <p:nvPr/>
        </p:nvPicPr>
        <p:blipFill>
          <a:blip r:embed="rId6"/>
          <a:stretch>
            <a:fillRect/>
          </a:stretch>
        </p:blipFill>
        <p:spPr>
          <a:xfrm>
            <a:off x="474146" y="272423"/>
            <a:ext cx="11243708" cy="6324586"/>
          </a:xfrm>
          <a:prstGeom prst="rect">
            <a:avLst/>
          </a:prstGeom>
        </p:spPr>
      </p:pic>
      <p:pic>
        <p:nvPicPr>
          <p:cNvPr id="8" name="Picture 7">
            <a:extLst>
              <a:ext uri="{FF2B5EF4-FFF2-40B4-BE49-F238E27FC236}">
                <a16:creationId xmlns:a16="http://schemas.microsoft.com/office/drawing/2014/main" id="{36E81B21-97D1-4EBF-9D6B-67265EFFBF63}"/>
              </a:ext>
            </a:extLst>
          </p:cNvPr>
          <p:cNvPicPr>
            <a:picLocks noChangeAspect="1"/>
          </p:cNvPicPr>
          <p:nvPr/>
        </p:nvPicPr>
        <p:blipFill>
          <a:blip r:embed="rId7"/>
          <a:stretch>
            <a:fillRect/>
          </a:stretch>
        </p:blipFill>
        <p:spPr>
          <a:xfrm>
            <a:off x="471425" y="257929"/>
            <a:ext cx="11249151" cy="6327648"/>
          </a:xfrm>
          <a:prstGeom prst="rect">
            <a:avLst/>
          </a:prstGeom>
        </p:spPr>
      </p:pic>
      <p:pic>
        <p:nvPicPr>
          <p:cNvPr id="12" name="Picture 11">
            <a:extLst>
              <a:ext uri="{FF2B5EF4-FFF2-40B4-BE49-F238E27FC236}">
                <a16:creationId xmlns:a16="http://schemas.microsoft.com/office/drawing/2014/main" id="{C9F822D3-48A8-4FBC-A8AA-B1BC5138C061}"/>
              </a:ext>
            </a:extLst>
          </p:cNvPr>
          <p:cNvPicPr>
            <a:picLocks noChangeAspect="1"/>
          </p:cNvPicPr>
          <p:nvPr/>
        </p:nvPicPr>
        <p:blipFill>
          <a:blip r:embed="rId8"/>
          <a:stretch>
            <a:fillRect/>
          </a:stretch>
        </p:blipFill>
        <p:spPr>
          <a:xfrm>
            <a:off x="471424" y="257929"/>
            <a:ext cx="11249152" cy="6327648"/>
          </a:xfrm>
          <a:prstGeom prst="rect">
            <a:avLst/>
          </a:prstGeom>
        </p:spPr>
      </p:pic>
      <p:pic>
        <p:nvPicPr>
          <p:cNvPr id="9" name="Picture 8">
            <a:extLst>
              <a:ext uri="{FF2B5EF4-FFF2-40B4-BE49-F238E27FC236}">
                <a16:creationId xmlns:a16="http://schemas.microsoft.com/office/drawing/2014/main" id="{D63D3809-7A28-440A-9562-8DC508DDA3D8}"/>
              </a:ext>
            </a:extLst>
          </p:cNvPr>
          <p:cNvPicPr>
            <a:picLocks noChangeAspect="1"/>
          </p:cNvPicPr>
          <p:nvPr/>
        </p:nvPicPr>
        <p:blipFill>
          <a:blip r:embed="rId9"/>
          <a:stretch>
            <a:fillRect/>
          </a:stretch>
        </p:blipFill>
        <p:spPr>
          <a:xfrm>
            <a:off x="468904" y="264902"/>
            <a:ext cx="11254191" cy="6328196"/>
          </a:xfrm>
          <a:prstGeom prst="rect">
            <a:avLst/>
          </a:prstGeom>
        </p:spPr>
      </p:pic>
      <p:pic>
        <p:nvPicPr>
          <p:cNvPr id="11" name="Picture 10">
            <a:extLst>
              <a:ext uri="{FF2B5EF4-FFF2-40B4-BE49-F238E27FC236}">
                <a16:creationId xmlns:a16="http://schemas.microsoft.com/office/drawing/2014/main" id="{50D797DA-7407-41A8-BD33-A55A734DDEC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70356" y="265176"/>
            <a:ext cx="11251288" cy="6327648"/>
          </a:xfrm>
          <a:prstGeom prst="rect">
            <a:avLst/>
          </a:prstGeom>
        </p:spPr>
      </p:pic>
      <p:pic>
        <p:nvPicPr>
          <p:cNvPr id="14" name="Picture 13">
            <a:extLst>
              <a:ext uri="{FF2B5EF4-FFF2-40B4-BE49-F238E27FC236}">
                <a16:creationId xmlns:a16="http://schemas.microsoft.com/office/drawing/2014/main" id="{544A1E60-48D8-4089-B8C0-B58B05A7FB79}"/>
              </a:ext>
            </a:extLst>
          </p:cNvPr>
          <p:cNvPicPr>
            <a:picLocks noChangeAspect="1"/>
          </p:cNvPicPr>
          <p:nvPr/>
        </p:nvPicPr>
        <p:blipFill>
          <a:blip r:embed="rId11"/>
          <a:stretch>
            <a:fillRect/>
          </a:stretch>
        </p:blipFill>
        <p:spPr>
          <a:xfrm>
            <a:off x="471425" y="272423"/>
            <a:ext cx="11249151" cy="6327648"/>
          </a:xfrm>
          <a:prstGeom prst="rect">
            <a:avLst/>
          </a:prstGeom>
        </p:spPr>
      </p:pic>
      <p:pic>
        <p:nvPicPr>
          <p:cNvPr id="16" name="Picture 15">
            <a:extLst>
              <a:ext uri="{FF2B5EF4-FFF2-40B4-BE49-F238E27FC236}">
                <a16:creationId xmlns:a16="http://schemas.microsoft.com/office/drawing/2014/main" id="{DC85E231-4137-496E-8E8C-680CB3CE3DE9}"/>
              </a:ext>
            </a:extLst>
          </p:cNvPr>
          <p:cNvPicPr>
            <a:picLocks noChangeAspect="1"/>
          </p:cNvPicPr>
          <p:nvPr/>
        </p:nvPicPr>
        <p:blipFill>
          <a:blip r:embed="rId12"/>
          <a:stretch>
            <a:fillRect/>
          </a:stretch>
        </p:blipFill>
        <p:spPr>
          <a:xfrm>
            <a:off x="471424" y="265176"/>
            <a:ext cx="11249152" cy="6327648"/>
          </a:xfrm>
          <a:prstGeom prst="rect">
            <a:avLst/>
          </a:prstGeom>
        </p:spPr>
      </p:pic>
      <p:pic>
        <p:nvPicPr>
          <p:cNvPr id="22" name="Picture 21">
            <a:extLst>
              <a:ext uri="{FF2B5EF4-FFF2-40B4-BE49-F238E27FC236}">
                <a16:creationId xmlns:a16="http://schemas.microsoft.com/office/drawing/2014/main" id="{1CB02E76-A436-4B4E-AEB7-4A9E94EF497E}"/>
              </a:ext>
            </a:extLst>
          </p:cNvPr>
          <p:cNvPicPr>
            <a:picLocks noChangeAspect="1"/>
          </p:cNvPicPr>
          <p:nvPr/>
        </p:nvPicPr>
        <p:blipFill>
          <a:blip r:embed="rId13"/>
          <a:stretch>
            <a:fillRect/>
          </a:stretch>
        </p:blipFill>
        <p:spPr>
          <a:xfrm>
            <a:off x="472440" y="265748"/>
            <a:ext cx="11247120" cy="6326505"/>
          </a:xfrm>
          <a:prstGeom prst="rect">
            <a:avLst/>
          </a:prstGeom>
        </p:spPr>
      </p:pic>
      <p:pic>
        <p:nvPicPr>
          <p:cNvPr id="7" name="Picture 6">
            <a:extLst>
              <a:ext uri="{FF2B5EF4-FFF2-40B4-BE49-F238E27FC236}">
                <a16:creationId xmlns:a16="http://schemas.microsoft.com/office/drawing/2014/main" id="{6DA34AFF-FC98-4498-B85E-1BA3131DE604}"/>
              </a:ext>
            </a:extLst>
          </p:cNvPr>
          <p:cNvPicPr>
            <a:picLocks noChangeAspect="1"/>
          </p:cNvPicPr>
          <p:nvPr/>
        </p:nvPicPr>
        <p:blipFill>
          <a:blip r:embed="rId14"/>
          <a:stretch>
            <a:fillRect/>
          </a:stretch>
        </p:blipFill>
        <p:spPr>
          <a:xfrm>
            <a:off x="471424" y="265176"/>
            <a:ext cx="11249152" cy="6327648"/>
          </a:xfrm>
          <a:prstGeom prst="rect">
            <a:avLst/>
          </a:prstGeom>
        </p:spPr>
      </p:pic>
      <p:pic>
        <p:nvPicPr>
          <p:cNvPr id="10" name="Picture 9">
            <a:extLst>
              <a:ext uri="{FF2B5EF4-FFF2-40B4-BE49-F238E27FC236}">
                <a16:creationId xmlns:a16="http://schemas.microsoft.com/office/drawing/2014/main" id="{55989E94-7D36-4AF5-A7E2-6D8777B40509}"/>
              </a:ext>
            </a:extLst>
          </p:cNvPr>
          <p:cNvPicPr>
            <a:picLocks noChangeAspect="1"/>
          </p:cNvPicPr>
          <p:nvPr/>
        </p:nvPicPr>
        <p:blipFill>
          <a:blip r:embed="rId15"/>
          <a:stretch>
            <a:fillRect/>
          </a:stretch>
        </p:blipFill>
        <p:spPr>
          <a:xfrm>
            <a:off x="468904" y="264902"/>
            <a:ext cx="11254191" cy="6328196"/>
          </a:xfrm>
          <a:prstGeom prst="rect">
            <a:avLst/>
          </a:prstGeom>
        </p:spPr>
      </p:pic>
      <p:pic>
        <p:nvPicPr>
          <p:cNvPr id="2" name="2020-10-16 13-28-50">
            <a:hlinkClick r:id="" action="ppaction://media"/>
            <a:extLst>
              <a:ext uri="{FF2B5EF4-FFF2-40B4-BE49-F238E27FC236}">
                <a16:creationId xmlns:a16="http://schemas.microsoft.com/office/drawing/2014/main" id="{8E0A29EC-DDCA-4381-A5AB-A09F770E1FC1}"/>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470356" y="265176"/>
            <a:ext cx="11251288" cy="6327648"/>
          </a:xfrm>
          <a:prstGeom prst="rect">
            <a:avLst/>
          </a:prstGeom>
        </p:spPr>
      </p:pic>
    </p:spTree>
    <p:extLst>
      <p:ext uri="{BB962C8B-B14F-4D97-AF65-F5344CB8AC3E}">
        <p14:creationId xmlns:p14="http://schemas.microsoft.com/office/powerpoint/2010/main" val="234635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34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204787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2554545"/>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a:p>
            <a:pPr marL="571500" indent="-571500">
              <a:buFont typeface="Wingdings" panose="05000000000000000000" pitchFamily="2" charset="2"/>
              <a:buChar char="§"/>
            </a:pPr>
            <a:r>
              <a:rPr lang="en-US" sz="4000">
                <a:solidFill>
                  <a:srgbClr val="F3F2F0"/>
                </a:solidFill>
              </a:rPr>
              <a:t>Clear conference structure</a:t>
            </a:r>
          </a:p>
          <a:p>
            <a:pPr marL="571500" indent="-571500">
              <a:buFont typeface="Wingdings" panose="05000000000000000000" pitchFamily="2" charset="2"/>
              <a:buChar char="§"/>
            </a:pPr>
            <a:endParaRPr lang="en-US" sz="4000">
              <a:solidFill>
                <a:srgbClr val="F3F2F0"/>
              </a:solidFill>
            </a:endParaRPr>
          </a:p>
        </p:txBody>
      </p:sp>
      <p:sp>
        <p:nvSpPr>
          <p:cNvPr id="2" name="!!WhyTeams">
            <a:extLst>
              <a:ext uri="{FF2B5EF4-FFF2-40B4-BE49-F238E27FC236}">
                <a16:creationId xmlns:a16="http://schemas.microsoft.com/office/drawing/2014/main" id="{231C7771-46F5-4B64-AD48-4DE224683701}"/>
              </a:ext>
            </a:extLst>
          </p:cNvPr>
          <p:cNvSpPr txBox="1"/>
          <p:nvPr/>
        </p:nvSpPr>
        <p:spPr>
          <a:xfrm>
            <a:off x="112245" y="99498"/>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i="0">
                <a:solidFill>
                  <a:srgbClr val="F3F2F0"/>
                </a:solidFill>
                <a:effectLst>
                  <a:outerShdw blurRad="50800" dist="38100" algn="l" rotWithShape="0">
                    <a:prstClr val="black">
                      <a:alpha val="40000"/>
                    </a:prstClr>
                  </a:outerShdw>
                </a:effectLst>
              </a:rPr>
              <a:t>Why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345928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204787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2554545"/>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a:p>
            <a:pPr marL="571500" indent="-571500">
              <a:buFont typeface="Wingdings" panose="05000000000000000000" pitchFamily="2" charset="2"/>
              <a:buChar char="§"/>
            </a:pPr>
            <a:r>
              <a:rPr lang="en-US" sz="4000">
                <a:solidFill>
                  <a:srgbClr val="F3F2F0"/>
                </a:solidFill>
              </a:rPr>
              <a:t>Clear conference structure</a:t>
            </a:r>
          </a:p>
          <a:p>
            <a:pPr marL="571500" indent="-571500">
              <a:buFont typeface="Wingdings" panose="05000000000000000000" pitchFamily="2" charset="2"/>
              <a:buChar char="§"/>
            </a:pPr>
            <a:endParaRPr lang="en-US" sz="4000">
              <a:solidFill>
                <a:srgbClr val="F3F2F0"/>
              </a:solidFill>
            </a:endParaRPr>
          </a:p>
        </p:txBody>
      </p:sp>
      <p:pic>
        <p:nvPicPr>
          <p:cNvPr id="6" name="Zoom-Links-Scroll_1920x1080">
            <a:hlinkClick r:id="" action="ppaction://media"/>
            <a:extLst>
              <a:ext uri="{FF2B5EF4-FFF2-40B4-BE49-F238E27FC236}">
                <a16:creationId xmlns:a16="http://schemas.microsoft.com/office/drawing/2014/main" id="{5042DBB7-0EBE-4CCB-A80F-F8E99F2EE1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5820" y="323374"/>
            <a:ext cx="10500360" cy="5906452"/>
          </a:xfrm>
          <a:prstGeom prst="rect">
            <a:avLst/>
          </a:prstGeom>
        </p:spPr>
      </p:pic>
    </p:spTree>
    <p:extLst>
      <p:ext uri="{BB962C8B-B14F-4D97-AF65-F5344CB8AC3E}">
        <p14:creationId xmlns:p14="http://schemas.microsoft.com/office/powerpoint/2010/main" val="742436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A2839-E175-4E22-B364-23C0BB91F54E}"/>
              </a:ext>
            </a:extLst>
          </p:cNvPr>
          <p:cNvSpPr/>
          <p:nvPr/>
        </p:nvSpPr>
        <p:spPr>
          <a:xfrm>
            <a:off x="1714501" y="1228725"/>
            <a:ext cx="8943974" cy="278701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adMap">
            <a:extLst>
              <a:ext uri="{FF2B5EF4-FFF2-40B4-BE49-F238E27FC236}">
                <a16:creationId xmlns:a16="http://schemas.microsoft.com/office/drawing/2014/main" id="{8498FDFA-1550-422F-A61E-787B14441D9E}"/>
              </a:ext>
            </a:extLst>
          </p:cNvPr>
          <p:cNvSpPr txBox="1"/>
          <p:nvPr/>
        </p:nvSpPr>
        <p:spPr>
          <a:xfrm>
            <a:off x="1714501" y="1228724"/>
            <a:ext cx="8943974" cy="2554545"/>
          </a:xfrm>
          <a:prstGeom prst="rect">
            <a:avLst/>
          </a:prstGeom>
          <a:noFill/>
        </p:spPr>
        <p:txBody>
          <a:bodyPr wrap="square" rtlCol="0">
            <a:spAutoFit/>
          </a:bodyPr>
          <a:lstStyle/>
          <a:p>
            <a:pPr algn="ctr"/>
            <a:r>
              <a:rPr lang="en-US" sz="4000" b="1">
                <a:solidFill>
                  <a:srgbClr val="F3F2F0"/>
                </a:solidFill>
                <a:effectLst>
                  <a:outerShdw blurRad="50800" dist="38100" algn="l" rotWithShape="0">
                    <a:prstClr val="black">
                      <a:alpha val="40000"/>
                    </a:prstClr>
                  </a:outerShdw>
                </a:effectLst>
              </a:rPr>
              <a:t>The “Virtual Venue”</a:t>
            </a:r>
          </a:p>
          <a:p>
            <a:pPr marL="571500" indent="-571500">
              <a:buFont typeface="Wingdings" panose="05000000000000000000" pitchFamily="2" charset="2"/>
              <a:buChar char="§"/>
            </a:pPr>
            <a:r>
              <a:rPr lang="en-US" sz="4000">
                <a:solidFill>
                  <a:srgbClr val="F3F2F0"/>
                </a:solidFill>
              </a:rPr>
              <a:t>All content is in a single place</a:t>
            </a:r>
          </a:p>
          <a:p>
            <a:pPr marL="571500" indent="-571500">
              <a:buFont typeface="Wingdings" panose="05000000000000000000" pitchFamily="2" charset="2"/>
              <a:buChar char="§"/>
            </a:pPr>
            <a:r>
              <a:rPr lang="en-US" sz="4000">
                <a:solidFill>
                  <a:srgbClr val="F3F2F0"/>
                </a:solidFill>
              </a:rPr>
              <a:t>Clear conference structure</a:t>
            </a:r>
          </a:p>
          <a:p>
            <a:pPr marL="571500" indent="-571500">
              <a:buFont typeface="Wingdings" panose="05000000000000000000" pitchFamily="2" charset="2"/>
              <a:buChar char="§"/>
            </a:pPr>
            <a:r>
              <a:rPr lang="en-US" sz="4000">
                <a:solidFill>
                  <a:srgbClr val="F3F2F0"/>
                </a:solidFill>
              </a:rPr>
              <a:t>No transient meeting silos</a:t>
            </a:r>
          </a:p>
        </p:txBody>
      </p:sp>
      <p:sp>
        <p:nvSpPr>
          <p:cNvPr id="2" name="!!WhyTeams">
            <a:extLst>
              <a:ext uri="{FF2B5EF4-FFF2-40B4-BE49-F238E27FC236}">
                <a16:creationId xmlns:a16="http://schemas.microsoft.com/office/drawing/2014/main" id="{BB67F42B-45F7-4587-B7A4-879449701D7A}"/>
              </a:ext>
            </a:extLst>
          </p:cNvPr>
          <p:cNvSpPr txBox="1"/>
          <p:nvPr/>
        </p:nvSpPr>
        <p:spPr>
          <a:xfrm>
            <a:off x="112245" y="99498"/>
            <a:ext cx="2624378" cy="523220"/>
          </a:xfrm>
          <a:prstGeom prst="rect">
            <a:avLst/>
          </a:prstGeom>
          <a:solidFill>
            <a:schemeClr val="tx1">
              <a:alpha val="36000"/>
            </a:schemeClr>
          </a:solidFill>
          <a:ln w="50800">
            <a:solidFill>
              <a:srgbClr val="F3F2F0"/>
            </a:solidFill>
            <a:miter lim="800000"/>
          </a:ln>
          <a:effectLst/>
        </p:spPr>
        <p:txBody>
          <a:bodyPr wrap="square" rtlCol="0">
            <a:spAutoFit/>
          </a:bodyPr>
          <a:lstStyle/>
          <a:p>
            <a:pPr algn="ctr"/>
            <a:r>
              <a:rPr lang="en-US" sz="2800" b="1" i="0">
                <a:solidFill>
                  <a:srgbClr val="F3F2F0"/>
                </a:solidFill>
                <a:effectLst>
                  <a:outerShdw blurRad="50800" dist="38100" algn="l" rotWithShape="0">
                    <a:prstClr val="black">
                      <a:alpha val="40000"/>
                    </a:prstClr>
                  </a:outerShdw>
                </a:effectLst>
              </a:rPr>
              <a:t>Why Teams?</a:t>
            </a:r>
            <a:endParaRPr lang="en-US" sz="2800" b="1">
              <a:solidFill>
                <a:srgbClr val="F3F2F0"/>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2617696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7CA55"/>
      </a:accent4>
      <a:accent5>
        <a:srgbClr val="5B9BD5"/>
      </a:accent5>
      <a:accent6>
        <a:srgbClr val="7AB6C0"/>
      </a:accent6>
      <a:hlink>
        <a:srgbClr val="0563C1"/>
      </a:hlink>
      <a:folHlink>
        <a:srgbClr val="954F72"/>
      </a:folHlink>
    </a:clrScheme>
    <a:fontScheme name="Segoe">
      <a:majorFont>
        <a:latin typeface="Segoe UI"/>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A15B622557E6C47BAD8D8E834D105BF" ma:contentTypeVersion="12" ma:contentTypeDescription="Create a new document." ma:contentTypeScope="" ma:versionID="a7616165c1c18a14cedf5fea61fb0102">
  <xsd:schema xmlns:xsd="http://www.w3.org/2001/XMLSchema" xmlns:xs="http://www.w3.org/2001/XMLSchema" xmlns:p="http://schemas.microsoft.com/office/2006/metadata/properties" xmlns:ns2="a173beb8-13d1-4d8f-bf9a-f5e3e6c6bf32" xmlns:ns3="462ae3fb-31df-4e33-802d-3689b3290889" targetNamespace="http://schemas.microsoft.com/office/2006/metadata/properties" ma:root="true" ma:fieldsID="d09085e20d6038c5e622d6515d31da4b" ns2:_="" ns3:_="">
    <xsd:import namespace="a173beb8-13d1-4d8f-bf9a-f5e3e6c6bf32"/>
    <xsd:import namespace="462ae3fb-31df-4e33-802d-3689b329088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73beb8-13d1-4d8f-bf9a-f5e3e6c6bf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62ae3fb-31df-4e33-802d-3689b329088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7EF83C-8814-4437-A386-9C3E84E086E2}">
  <ds:schemaRefs>
    <ds:schemaRef ds:uri="http://schemas.microsoft.com/sharepoint/v3/contenttype/forms"/>
  </ds:schemaRefs>
</ds:datastoreItem>
</file>

<file path=customXml/itemProps2.xml><?xml version="1.0" encoding="utf-8"?>
<ds:datastoreItem xmlns:ds="http://schemas.openxmlformats.org/officeDocument/2006/customXml" ds:itemID="{FB303572-CE69-4241-BB48-199624D38B20}">
  <ds:schemaRefs>
    <ds:schemaRef ds:uri="462ae3fb-31df-4e33-802d-3689b3290889"/>
    <ds:schemaRef ds:uri="a173beb8-13d1-4d8f-bf9a-f5e3e6c6bf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D001A2B-D1E0-44CF-8578-3BF9CA9FE488}">
  <ds:schemaRefs>
    <ds:schemaRef ds:uri="462ae3fb-31df-4e33-802d-3689b3290889"/>
    <ds:schemaRef ds:uri="a173beb8-13d1-4d8f-bf9a-f5e3e6c6bf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56</Slides>
  <Notes>48</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Hyatt, Dewayne</dc:creator>
  <cp:revision>1</cp:revision>
  <dcterms:created xsi:type="dcterms:W3CDTF">2020-10-13T21:01:30Z</dcterms:created>
  <dcterms:modified xsi:type="dcterms:W3CDTF">2020-10-22T21:56:00Z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0x010100BA15B622557E6C47BAD8D8E834D105BF</vt:lpwstr>
  </property>
</Properties>
</file>